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22"/>
  </p:notesMasterIdLst>
  <p:handoutMasterIdLst>
    <p:handoutMasterId r:id="rId23"/>
  </p:handoutMasterIdLst>
  <p:sldIdLst>
    <p:sldId id="281" r:id="rId5"/>
    <p:sldId id="259" r:id="rId6"/>
    <p:sldId id="288" r:id="rId7"/>
    <p:sldId id="289" r:id="rId8"/>
    <p:sldId id="272" r:id="rId9"/>
    <p:sldId id="290" r:id="rId10"/>
    <p:sldId id="291" r:id="rId11"/>
    <p:sldId id="292" r:id="rId12"/>
    <p:sldId id="293" r:id="rId13"/>
    <p:sldId id="294" r:id="rId14"/>
    <p:sldId id="295" r:id="rId15"/>
    <p:sldId id="296" r:id="rId16"/>
    <p:sldId id="297" r:id="rId17"/>
    <p:sldId id="298" r:id="rId18"/>
    <p:sldId id="299" r:id="rId19"/>
    <p:sldId id="300" r:id="rId20"/>
    <p:sldId id="301" r:id="rId21"/>
  </p:sldIdLst>
  <p:sldSz cx="12188825" cy="6858000"/>
  <p:notesSz cx="6858000" cy="9144000"/>
  <p:defaultTextStyle>
    <a:defPPr rtl="0">
      <a:defRPr lang="nl-nl"/>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howGuides="1">
      <p:cViewPr varScale="1">
        <p:scale>
          <a:sx n="63" d="100"/>
          <a:sy n="63" d="100"/>
        </p:scale>
        <p:origin x="804" y="56"/>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96" d="100"/>
          <a:sy n="96" d="100"/>
        </p:scale>
        <p:origin x="28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olein Hoogendoorn" userId="49dccfdd-46be-4183-adec-4ec725023303" providerId="ADAL" clId="{40F54836-4B00-4594-AF7E-A29A015DC390}"/>
    <pc:docChg chg="delSld">
      <pc:chgData name="Marjolein Hoogendoorn" userId="49dccfdd-46be-4183-adec-4ec725023303" providerId="ADAL" clId="{40F54836-4B00-4594-AF7E-A29A015DC390}" dt="2023-03-05T15:32:19.001" v="0" actId="47"/>
      <pc:docMkLst>
        <pc:docMk/>
      </pc:docMkLst>
      <pc:sldChg chg="del">
        <pc:chgData name="Marjolein Hoogendoorn" userId="49dccfdd-46be-4183-adec-4ec725023303" providerId="ADAL" clId="{40F54836-4B00-4594-AF7E-A29A015DC390}" dt="2023-03-05T15:32:19.001" v="0" actId="47"/>
        <pc:sldMkLst>
          <pc:docMk/>
          <pc:sldMk cId="3759330962" sldId="285"/>
        </pc:sldMkLst>
      </pc:sldChg>
    </pc:docChg>
  </pc:docChgLst>
  <pc:docChgLst>
    <pc:chgData name="Marjolein Hoogendoorn" userId="49dccfdd-46be-4183-adec-4ec725023303" providerId="ADAL" clId="{1BF07DC5-5E0A-42DD-875C-213F455C8A91}"/>
    <pc:docChg chg="undo custSel addSld delSld modSld sldOrd">
      <pc:chgData name="Marjolein Hoogendoorn" userId="49dccfdd-46be-4183-adec-4ec725023303" providerId="ADAL" clId="{1BF07DC5-5E0A-42DD-875C-213F455C8A91}" dt="2023-02-14T10:34:27.122" v="4501" actId="113"/>
      <pc:docMkLst>
        <pc:docMk/>
      </pc:docMkLst>
      <pc:sldChg chg="modSp mod">
        <pc:chgData name="Marjolein Hoogendoorn" userId="49dccfdd-46be-4183-adec-4ec725023303" providerId="ADAL" clId="{1BF07DC5-5E0A-42DD-875C-213F455C8A91}" dt="2023-02-14T10:22:46.066" v="4048" actId="20577"/>
        <pc:sldMkLst>
          <pc:docMk/>
          <pc:sldMk cId="3422892359" sldId="259"/>
        </pc:sldMkLst>
        <pc:spChg chg="mod">
          <ac:chgData name="Marjolein Hoogendoorn" userId="49dccfdd-46be-4183-adec-4ec725023303" providerId="ADAL" clId="{1BF07DC5-5E0A-42DD-875C-213F455C8A91}" dt="2023-02-14T10:22:46.066" v="4048" actId="20577"/>
          <ac:spMkLst>
            <pc:docMk/>
            <pc:sldMk cId="3422892359" sldId="259"/>
            <ac:spMk id="2" creationId="{00000000-0000-0000-0000-000000000000}"/>
          </ac:spMkLst>
        </pc:spChg>
        <pc:spChg chg="mod">
          <ac:chgData name="Marjolein Hoogendoorn" userId="49dccfdd-46be-4183-adec-4ec725023303" providerId="ADAL" clId="{1BF07DC5-5E0A-42DD-875C-213F455C8A91}" dt="2023-02-14T09:25:23.036" v="3523" actId="27636"/>
          <ac:spMkLst>
            <pc:docMk/>
            <pc:sldMk cId="3422892359" sldId="259"/>
            <ac:spMk id="3" creationId="{00000000-0000-0000-0000-000000000000}"/>
          </ac:spMkLst>
        </pc:spChg>
      </pc:sldChg>
      <pc:sldChg chg="del">
        <pc:chgData name="Marjolein Hoogendoorn" userId="49dccfdd-46be-4183-adec-4ec725023303" providerId="ADAL" clId="{1BF07DC5-5E0A-42DD-875C-213F455C8A91}" dt="2023-02-14T09:29:46.250" v="3661" actId="47"/>
        <pc:sldMkLst>
          <pc:docMk/>
          <pc:sldMk cId="1917663768" sldId="270"/>
        </pc:sldMkLst>
      </pc:sldChg>
      <pc:sldChg chg="addSp delSp modSp mod">
        <pc:chgData name="Marjolein Hoogendoorn" userId="49dccfdd-46be-4183-adec-4ec725023303" providerId="ADAL" clId="{1BF07DC5-5E0A-42DD-875C-213F455C8A91}" dt="2023-02-14T10:24:09.878" v="4083" actId="113"/>
        <pc:sldMkLst>
          <pc:docMk/>
          <pc:sldMk cId="1397267170" sldId="272"/>
        </pc:sldMkLst>
        <pc:spChg chg="mod">
          <ac:chgData name="Marjolein Hoogendoorn" userId="49dccfdd-46be-4183-adec-4ec725023303" providerId="ADAL" clId="{1BF07DC5-5E0A-42DD-875C-213F455C8A91}" dt="2023-02-14T10:24:09.878" v="4083" actId="113"/>
          <ac:spMkLst>
            <pc:docMk/>
            <pc:sldMk cId="1397267170" sldId="272"/>
            <ac:spMk id="3" creationId="{00000000-0000-0000-0000-000000000000}"/>
          </ac:spMkLst>
        </pc:spChg>
        <pc:spChg chg="add del">
          <ac:chgData name="Marjolein Hoogendoorn" userId="49dccfdd-46be-4183-adec-4ec725023303" providerId="ADAL" clId="{1BF07DC5-5E0A-42DD-875C-213F455C8A91}" dt="2023-02-14T09:05:48.704" v="2184" actId="22"/>
          <ac:spMkLst>
            <pc:docMk/>
            <pc:sldMk cId="1397267170" sldId="272"/>
            <ac:spMk id="4" creationId="{35E9924B-32DF-609A-000A-3FC53A1803C6}"/>
          </ac:spMkLst>
        </pc:spChg>
        <pc:spChg chg="mod">
          <ac:chgData name="Marjolein Hoogendoorn" userId="49dccfdd-46be-4183-adec-4ec725023303" providerId="ADAL" clId="{1BF07DC5-5E0A-42DD-875C-213F455C8A91}" dt="2023-02-14T09:03:06.498" v="1425" actId="14100"/>
          <ac:spMkLst>
            <pc:docMk/>
            <pc:sldMk cId="1397267170" sldId="272"/>
            <ac:spMk id="15" creationId="{D8E1B2A2-AB8D-A749-83BF-90273FBD41B5}"/>
          </ac:spMkLst>
        </pc:spChg>
      </pc:sldChg>
      <pc:sldChg chg="modSp mod">
        <pc:chgData name="Marjolein Hoogendoorn" userId="49dccfdd-46be-4183-adec-4ec725023303" providerId="ADAL" clId="{1BF07DC5-5E0A-42DD-875C-213F455C8A91}" dt="2023-02-14T09:29:21.770" v="3660" actId="255"/>
        <pc:sldMkLst>
          <pc:docMk/>
          <pc:sldMk cId="3967481247" sldId="281"/>
        </pc:sldMkLst>
        <pc:spChg chg="mod">
          <ac:chgData name="Marjolein Hoogendoorn" userId="49dccfdd-46be-4183-adec-4ec725023303" providerId="ADAL" clId="{1BF07DC5-5E0A-42DD-875C-213F455C8A91}" dt="2023-02-14T09:29:21.770" v="3660" actId="255"/>
          <ac:spMkLst>
            <pc:docMk/>
            <pc:sldMk cId="3967481247" sldId="281"/>
            <ac:spMk id="5" creationId="{00000000-0000-0000-0000-000000000000}"/>
          </ac:spMkLst>
        </pc:spChg>
      </pc:sldChg>
      <pc:sldChg chg="del">
        <pc:chgData name="Marjolein Hoogendoorn" userId="49dccfdd-46be-4183-adec-4ec725023303" providerId="ADAL" clId="{1BF07DC5-5E0A-42DD-875C-213F455C8A91}" dt="2023-02-14T09:29:48.743" v="3662" actId="47"/>
        <pc:sldMkLst>
          <pc:docMk/>
          <pc:sldMk cId="2299190241" sldId="283"/>
        </pc:sldMkLst>
      </pc:sldChg>
      <pc:sldChg chg="del">
        <pc:chgData name="Marjolein Hoogendoorn" userId="49dccfdd-46be-4183-adec-4ec725023303" providerId="ADAL" clId="{1BF07DC5-5E0A-42DD-875C-213F455C8A91}" dt="2023-02-14T09:29:50.984" v="3663" actId="47"/>
        <pc:sldMkLst>
          <pc:docMk/>
          <pc:sldMk cId="3714379854" sldId="284"/>
        </pc:sldMkLst>
      </pc:sldChg>
      <pc:sldChg chg="modSp mod">
        <pc:chgData name="Marjolein Hoogendoorn" userId="49dccfdd-46be-4183-adec-4ec725023303" providerId="ADAL" clId="{1BF07DC5-5E0A-42DD-875C-213F455C8A91}" dt="2023-02-14T09:26:12.662" v="3659" actId="20577"/>
        <pc:sldMkLst>
          <pc:docMk/>
          <pc:sldMk cId="3759330962" sldId="285"/>
        </pc:sldMkLst>
        <pc:spChg chg="mod">
          <ac:chgData name="Marjolein Hoogendoorn" userId="49dccfdd-46be-4183-adec-4ec725023303" providerId="ADAL" clId="{1BF07DC5-5E0A-42DD-875C-213F455C8A91}" dt="2023-02-14T09:26:12.662" v="3659" actId="20577"/>
          <ac:spMkLst>
            <pc:docMk/>
            <pc:sldMk cId="3759330962" sldId="285"/>
            <ac:spMk id="3" creationId="{00000000-0000-0000-0000-000000000000}"/>
          </ac:spMkLst>
        </pc:spChg>
        <pc:spChg chg="mod">
          <ac:chgData name="Marjolein Hoogendoorn" userId="49dccfdd-46be-4183-adec-4ec725023303" providerId="ADAL" clId="{1BF07DC5-5E0A-42DD-875C-213F455C8A91}" dt="2023-02-14T09:25:48.221" v="3528" actId="20577"/>
          <ac:spMkLst>
            <pc:docMk/>
            <pc:sldMk cId="3759330962" sldId="285"/>
            <ac:spMk id="4" creationId="{7C967A1C-B231-4F44-9203-5F9CD9213FBE}"/>
          </ac:spMkLst>
        </pc:spChg>
      </pc:sldChg>
      <pc:sldChg chg="del">
        <pc:chgData name="Marjolein Hoogendoorn" userId="49dccfdd-46be-4183-adec-4ec725023303" providerId="ADAL" clId="{1BF07DC5-5E0A-42DD-875C-213F455C8A91}" dt="2023-02-14T09:29:52.765" v="3664" actId="47"/>
        <pc:sldMkLst>
          <pc:docMk/>
          <pc:sldMk cId="1715694954" sldId="287"/>
        </pc:sldMkLst>
      </pc:sldChg>
      <pc:sldChg chg="addSp delSp modSp mod ord">
        <pc:chgData name="Marjolein Hoogendoorn" userId="49dccfdd-46be-4183-adec-4ec725023303" providerId="ADAL" clId="{1BF07DC5-5E0A-42DD-875C-213F455C8A91}" dt="2023-02-14T10:23:19.933" v="4076" actId="5793"/>
        <pc:sldMkLst>
          <pc:docMk/>
          <pc:sldMk cId="3877704118" sldId="288"/>
        </pc:sldMkLst>
        <pc:spChg chg="mod">
          <ac:chgData name="Marjolein Hoogendoorn" userId="49dccfdd-46be-4183-adec-4ec725023303" providerId="ADAL" clId="{1BF07DC5-5E0A-42DD-875C-213F455C8A91}" dt="2023-02-14T10:23:19.933" v="4076" actId="5793"/>
          <ac:spMkLst>
            <pc:docMk/>
            <pc:sldMk cId="3877704118" sldId="288"/>
            <ac:spMk id="3" creationId="{ACCF25D8-462F-8B4A-8D99-662B5C3FFDE9}"/>
          </ac:spMkLst>
        </pc:spChg>
        <pc:spChg chg="mod">
          <ac:chgData name="Marjolein Hoogendoorn" userId="49dccfdd-46be-4183-adec-4ec725023303" providerId="ADAL" clId="{1BF07DC5-5E0A-42DD-875C-213F455C8A91}" dt="2023-02-14T08:44:53.036" v="32" actId="20577"/>
          <ac:spMkLst>
            <pc:docMk/>
            <pc:sldMk cId="3877704118" sldId="288"/>
            <ac:spMk id="5" creationId="{D299D361-319F-4BC4-81C4-F32BBF7A4FB8}"/>
          </ac:spMkLst>
        </pc:spChg>
        <pc:picChg chg="add mod">
          <ac:chgData name="Marjolein Hoogendoorn" userId="49dccfdd-46be-4183-adec-4ec725023303" providerId="ADAL" clId="{1BF07DC5-5E0A-42DD-875C-213F455C8A91}" dt="2023-02-14T08:45:18.383" v="35" actId="1076"/>
          <ac:picMkLst>
            <pc:docMk/>
            <pc:sldMk cId="3877704118" sldId="288"/>
            <ac:picMk id="2" creationId="{F21CD377-7541-369A-416B-3109989B654A}"/>
          </ac:picMkLst>
        </pc:picChg>
        <pc:picChg chg="del">
          <ac:chgData name="Marjolein Hoogendoorn" userId="49dccfdd-46be-4183-adec-4ec725023303" providerId="ADAL" clId="{1BF07DC5-5E0A-42DD-875C-213F455C8A91}" dt="2023-02-14T08:44:56.165" v="33" actId="478"/>
          <ac:picMkLst>
            <pc:docMk/>
            <pc:sldMk cId="3877704118" sldId="288"/>
            <ac:picMk id="4" creationId="{2EFEDB6D-C50E-3C40-A621-346302CA8A39}"/>
          </ac:picMkLst>
        </pc:picChg>
      </pc:sldChg>
      <pc:sldChg chg="modSp mod">
        <pc:chgData name="Marjolein Hoogendoorn" userId="49dccfdd-46be-4183-adec-4ec725023303" providerId="ADAL" clId="{1BF07DC5-5E0A-42DD-875C-213F455C8A91}" dt="2023-02-14T10:23:29.979" v="4078" actId="20577"/>
        <pc:sldMkLst>
          <pc:docMk/>
          <pc:sldMk cId="264553939" sldId="289"/>
        </pc:sldMkLst>
        <pc:spChg chg="mod">
          <ac:chgData name="Marjolein Hoogendoorn" userId="49dccfdd-46be-4183-adec-4ec725023303" providerId="ADAL" clId="{1BF07DC5-5E0A-42DD-875C-213F455C8A91}" dt="2023-02-14T10:23:29.979" v="4078" actId="20577"/>
          <ac:spMkLst>
            <pc:docMk/>
            <pc:sldMk cId="264553939" sldId="289"/>
            <ac:spMk id="3" creationId="{ACCF25D8-462F-8B4A-8D99-662B5C3FFDE9}"/>
          </ac:spMkLst>
        </pc:spChg>
        <pc:spChg chg="mod">
          <ac:chgData name="Marjolein Hoogendoorn" userId="49dccfdd-46be-4183-adec-4ec725023303" providerId="ADAL" clId="{1BF07DC5-5E0A-42DD-875C-213F455C8A91}" dt="2023-02-14T08:52:04.372" v="496" actId="20577"/>
          <ac:spMkLst>
            <pc:docMk/>
            <pc:sldMk cId="264553939" sldId="289"/>
            <ac:spMk id="4" creationId="{C4620B0B-BCC1-4BED-BF4D-17691AE321AC}"/>
          </ac:spMkLst>
        </pc:spChg>
      </pc:sldChg>
      <pc:sldChg chg="modSp add mod">
        <pc:chgData name="Marjolein Hoogendoorn" userId="49dccfdd-46be-4183-adec-4ec725023303" providerId="ADAL" clId="{1BF07DC5-5E0A-42DD-875C-213F455C8A91}" dt="2023-02-14T10:24:35.191" v="4108" actId="14100"/>
        <pc:sldMkLst>
          <pc:docMk/>
          <pc:sldMk cId="653669218" sldId="290"/>
        </pc:sldMkLst>
        <pc:spChg chg="mod">
          <ac:chgData name="Marjolein Hoogendoorn" userId="49dccfdd-46be-4183-adec-4ec725023303" providerId="ADAL" clId="{1BF07DC5-5E0A-42DD-875C-213F455C8A91}" dt="2023-02-14T10:24:35.191" v="4108" actId="14100"/>
          <ac:spMkLst>
            <pc:docMk/>
            <pc:sldMk cId="653669218" sldId="290"/>
            <ac:spMk id="3" creationId="{00000000-0000-0000-0000-000000000000}"/>
          </ac:spMkLst>
        </pc:spChg>
        <pc:spChg chg="mod">
          <ac:chgData name="Marjolein Hoogendoorn" userId="49dccfdd-46be-4183-adec-4ec725023303" providerId="ADAL" clId="{1BF07DC5-5E0A-42DD-875C-213F455C8A91}" dt="2023-02-14T09:06:05.646" v="2231" actId="14100"/>
          <ac:spMkLst>
            <pc:docMk/>
            <pc:sldMk cId="653669218" sldId="290"/>
            <ac:spMk id="15" creationId="{D8E1B2A2-AB8D-A749-83BF-90273FBD41B5}"/>
          </ac:spMkLst>
        </pc:spChg>
      </pc:sldChg>
      <pc:sldChg chg="addSp delSp modSp add mod">
        <pc:chgData name="Marjolein Hoogendoorn" userId="49dccfdd-46be-4183-adec-4ec725023303" providerId="ADAL" clId="{1BF07DC5-5E0A-42DD-875C-213F455C8A91}" dt="2023-02-14T09:11:35.163" v="2934" actId="22"/>
        <pc:sldMkLst>
          <pc:docMk/>
          <pc:sldMk cId="1848945164" sldId="291"/>
        </pc:sldMkLst>
        <pc:spChg chg="mod">
          <ac:chgData name="Marjolein Hoogendoorn" userId="49dccfdd-46be-4183-adec-4ec725023303" providerId="ADAL" clId="{1BF07DC5-5E0A-42DD-875C-213F455C8A91}" dt="2023-02-14T09:11:26.717" v="2932" actId="20577"/>
          <ac:spMkLst>
            <pc:docMk/>
            <pc:sldMk cId="1848945164" sldId="291"/>
            <ac:spMk id="3" creationId="{00000000-0000-0000-0000-000000000000}"/>
          </ac:spMkLst>
        </pc:spChg>
        <pc:spChg chg="add del">
          <ac:chgData name="Marjolein Hoogendoorn" userId="49dccfdd-46be-4183-adec-4ec725023303" providerId="ADAL" clId="{1BF07DC5-5E0A-42DD-875C-213F455C8A91}" dt="2023-02-14T09:11:35.163" v="2934" actId="22"/>
          <ac:spMkLst>
            <pc:docMk/>
            <pc:sldMk cId="1848945164" sldId="291"/>
            <ac:spMk id="4" creationId="{EA329B94-B53E-F28D-8FEC-6AEA15605927}"/>
          </ac:spMkLst>
        </pc:spChg>
        <pc:spChg chg="mod">
          <ac:chgData name="Marjolein Hoogendoorn" userId="49dccfdd-46be-4183-adec-4ec725023303" providerId="ADAL" clId="{1BF07DC5-5E0A-42DD-875C-213F455C8A91}" dt="2023-02-14T09:07:58.088" v="2543" actId="20577"/>
          <ac:spMkLst>
            <pc:docMk/>
            <pc:sldMk cId="1848945164" sldId="291"/>
            <ac:spMk id="15" creationId="{D8E1B2A2-AB8D-A749-83BF-90273FBD41B5}"/>
          </ac:spMkLst>
        </pc:spChg>
      </pc:sldChg>
      <pc:sldChg chg="addSp delSp modSp add mod">
        <pc:chgData name="Marjolein Hoogendoorn" userId="49dccfdd-46be-4183-adec-4ec725023303" providerId="ADAL" clId="{1BF07DC5-5E0A-42DD-875C-213F455C8A91}" dt="2023-02-14T10:25:09.557" v="4111" actId="114"/>
        <pc:sldMkLst>
          <pc:docMk/>
          <pc:sldMk cId="470096551" sldId="292"/>
        </pc:sldMkLst>
        <pc:spChg chg="mod">
          <ac:chgData name="Marjolein Hoogendoorn" userId="49dccfdd-46be-4183-adec-4ec725023303" providerId="ADAL" clId="{1BF07DC5-5E0A-42DD-875C-213F455C8A91}" dt="2023-02-14T10:25:09.557" v="4111" actId="114"/>
          <ac:spMkLst>
            <pc:docMk/>
            <pc:sldMk cId="470096551" sldId="292"/>
            <ac:spMk id="3" creationId="{00000000-0000-0000-0000-000000000000}"/>
          </ac:spMkLst>
        </pc:spChg>
        <pc:spChg chg="add del">
          <ac:chgData name="Marjolein Hoogendoorn" userId="49dccfdd-46be-4183-adec-4ec725023303" providerId="ADAL" clId="{1BF07DC5-5E0A-42DD-875C-213F455C8A91}" dt="2023-02-14T09:13:35.517" v="3055" actId="22"/>
          <ac:spMkLst>
            <pc:docMk/>
            <pc:sldMk cId="470096551" sldId="292"/>
            <ac:spMk id="4" creationId="{5DF7D0CC-28F8-B9E1-26D0-78B574ADAFE7}"/>
          </ac:spMkLst>
        </pc:spChg>
        <pc:spChg chg="mod">
          <ac:chgData name="Marjolein Hoogendoorn" userId="49dccfdd-46be-4183-adec-4ec725023303" providerId="ADAL" clId="{1BF07DC5-5E0A-42DD-875C-213F455C8A91}" dt="2023-02-14T09:11:52.967" v="2971" actId="14100"/>
          <ac:spMkLst>
            <pc:docMk/>
            <pc:sldMk cId="470096551" sldId="292"/>
            <ac:spMk id="15" creationId="{D8E1B2A2-AB8D-A749-83BF-90273FBD41B5}"/>
          </ac:spMkLst>
        </pc:spChg>
      </pc:sldChg>
      <pc:sldChg chg="modSp add mod">
        <pc:chgData name="Marjolein Hoogendoorn" userId="49dccfdd-46be-4183-adec-4ec725023303" providerId="ADAL" clId="{1BF07DC5-5E0A-42DD-875C-213F455C8A91}" dt="2023-02-14T09:15:13.546" v="3258" actId="27636"/>
        <pc:sldMkLst>
          <pc:docMk/>
          <pc:sldMk cId="2473903243" sldId="293"/>
        </pc:sldMkLst>
        <pc:spChg chg="mod">
          <ac:chgData name="Marjolein Hoogendoorn" userId="49dccfdd-46be-4183-adec-4ec725023303" providerId="ADAL" clId="{1BF07DC5-5E0A-42DD-875C-213F455C8A91}" dt="2023-02-14T09:15:13.546" v="3258" actId="27636"/>
          <ac:spMkLst>
            <pc:docMk/>
            <pc:sldMk cId="2473903243" sldId="293"/>
            <ac:spMk id="3" creationId="{00000000-0000-0000-0000-000000000000}"/>
          </ac:spMkLst>
        </pc:spChg>
        <pc:spChg chg="mod">
          <ac:chgData name="Marjolein Hoogendoorn" userId="49dccfdd-46be-4183-adec-4ec725023303" providerId="ADAL" clId="{1BF07DC5-5E0A-42DD-875C-213F455C8A91}" dt="2023-02-14T09:13:45.408" v="3072" actId="20577"/>
          <ac:spMkLst>
            <pc:docMk/>
            <pc:sldMk cId="2473903243" sldId="293"/>
            <ac:spMk id="15" creationId="{D8E1B2A2-AB8D-A749-83BF-90273FBD41B5}"/>
          </ac:spMkLst>
        </pc:spChg>
      </pc:sldChg>
      <pc:sldChg chg="addSp delSp modSp add mod">
        <pc:chgData name="Marjolein Hoogendoorn" userId="49dccfdd-46be-4183-adec-4ec725023303" providerId="ADAL" clId="{1BF07DC5-5E0A-42DD-875C-213F455C8A91}" dt="2023-02-14T09:20:00.333" v="3369" actId="255"/>
        <pc:sldMkLst>
          <pc:docMk/>
          <pc:sldMk cId="2061228760" sldId="294"/>
        </pc:sldMkLst>
        <pc:spChg chg="del mod">
          <ac:chgData name="Marjolein Hoogendoorn" userId="49dccfdd-46be-4183-adec-4ec725023303" providerId="ADAL" clId="{1BF07DC5-5E0A-42DD-875C-213F455C8A91}" dt="2023-02-14T09:18:47.658" v="3337"/>
          <ac:spMkLst>
            <pc:docMk/>
            <pc:sldMk cId="2061228760" sldId="294"/>
            <ac:spMk id="3" creationId="{00000000-0000-0000-0000-000000000000}"/>
          </ac:spMkLst>
        </pc:spChg>
        <pc:spChg chg="mod">
          <ac:chgData name="Marjolein Hoogendoorn" userId="49dccfdd-46be-4183-adec-4ec725023303" providerId="ADAL" clId="{1BF07DC5-5E0A-42DD-875C-213F455C8A91}" dt="2023-02-14T09:18:35.893" v="3330" actId="20577"/>
          <ac:spMkLst>
            <pc:docMk/>
            <pc:sldMk cId="2061228760" sldId="294"/>
            <ac:spMk id="15" creationId="{D8E1B2A2-AB8D-A749-83BF-90273FBD41B5}"/>
          </ac:spMkLst>
        </pc:spChg>
        <pc:graphicFrameChg chg="add del mod">
          <ac:chgData name="Marjolein Hoogendoorn" userId="49dccfdd-46be-4183-adec-4ec725023303" providerId="ADAL" clId="{1BF07DC5-5E0A-42DD-875C-213F455C8A91}" dt="2023-02-14T09:18:44.710" v="3334"/>
          <ac:graphicFrameMkLst>
            <pc:docMk/>
            <pc:sldMk cId="2061228760" sldId="294"/>
            <ac:graphicFrameMk id="2" creationId="{CCD4F15D-3702-8A7E-9549-621D57046E00}"/>
          </ac:graphicFrameMkLst>
        </pc:graphicFrameChg>
        <pc:graphicFrameChg chg="add mod modGraphic">
          <ac:chgData name="Marjolein Hoogendoorn" userId="49dccfdd-46be-4183-adec-4ec725023303" providerId="ADAL" clId="{1BF07DC5-5E0A-42DD-875C-213F455C8A91}" dt="2023-02-14T09:20:00.333" v="3369" actId="255"/>
          <ac:graphicFrameMkLst>
            <pc:docMk/>
            <pc:sldMk cId="2061228760" sldId="294"/>
            <ac:graphicFrameMk id="4" creationId="{A0AE8B12-F6AD-8885-1577-A52B583E2BCD}"/>
          </ac:graphicFrameMkLst>
        </pc:graphicFrameChg>
      </pc:sldChg>
      <pc:sldChg chg="addSp delSp modSp add mod">
        <pc:chgData name="Marjolein Hoogendoorn" userId="49dccfdd-46be-4183-adec-4ec725023303" providerId="ADAL" clId="{1BF07DC5-5E0A-42DD-875C-213F455C8A91}" dt="2023-02-14T10:26:13.438" v="4129" actId="20577"/>
        <pc:sldMkLst>
          <pc:docMk/>
          <pc:sldMk cId="587008153" sldId="295"/>
        </pc:sldMkLst>
        <pc:spChg chg="mod">
          <ac:chgData name="Marjolein Hoogendoorn" userId="49dccfdd-46be-4183-adec-4ec725023303" providerId="ADAL" clId="{1BF07DC5-5E0A-42DD-875C-213F455C8A91}" dt="2023-02-14T10:26:13.438" v="4129" actId="20577"/>
          <ac:spMkLst>
            <pc:docMk/>
            <pc:sldMk cId="587008153" sldId="295"/>
            <ac:spMk id="3" creationId="{00000000-0000-0000-0000-000000000000}"/>
          </ac:spMkLst>
        </pc:spChg>
        <pc:spChg chg="add del">
          <ac:chgData name="Marjolein Hoogendoorn" userId="49dccfdd-46be-4183-adec-4ec725023303" providerId="ADAL" clId="{1BF07DC5-5E0A-42DD-875C-213F455C8A91}" dt="2023-02-14T09:21:15.758" v="3409" actId="22"/>
          <ac:spMkLst>
            <pc:docMk/>
            <pc:sldMk cId="587008153" sldId="295"/>
            <ac:spMk id="4" creationId="{5D007E88-1B2F-A70C-1618-E4EE2DA4CADB}"/>
          </ac:spMkLst>
        </pc:spChg>
        <pc:spChg chg="mod">
          <ac:chgData name="Marjolein Hoogendoorn" userId="49dccfdd-46be-4183-adec-4ec725023303" providerId="ADAL" clId="{1BF07DC5-5E0A-42DD-875C-213F455C8A91}" dt="2023-02-14T09:20:26.724" v="3397" actId="20577"/>
          <ac:spMkLst>
            <pc:docMk/>
            <pc:sldMk cId="587008153" sldId="295"/>
            <ac:spMk id="15" creationId="{D8E1B2A2-AB8D-A749-83BF-90273FBD41B5}"/>
          </ac:spMkLst>
        </pc:spChg>
      </pc:sldChg>
      <pc:sldChg chg="add del">
        <pc:chgData name="Marjolein Hoogendoorn" userId="49dccfdd-46be-4183-adec-4ec725023303" providerId="ADAL" clId="{1BF07DC5-5E0A-42DD-875C-213F455C8A91}" dt="2023-02-14T09:18:38.710" v="3332"/>
        <pc:sldMkLst>
          <pc:docMk/>
          <pc:sldMk cId="626341799" sldId="295"/>
        </pc:sldMkLst>
      </pc:sldChg>
      <pc:sldChg chg="modSp add del mod">
        <pc:chgData name="Marjolein Hoogendoorn" userId="49dccfdd-46be-4183-adec-4ec725023303" providerId="ADAL" clId="{1BF07DC5-5E0A-42DD-875C-213F455C8A91}" dt="2023-02-14T09:20:20.194" v="3384" actId="47"/>
        <pc:sldMkLst>
          <pc:docMk/>
          <pc:sldMk cId="3297031703" sldId="295"/>
        </pc:sldMkLst>
        <pc:spChg chg="mod">
          <ac:chgData name="Marjolein Hoogendoorn" userId="49dccfdd-46be-4183-adec-4ec725023303" providerId="ADAL" clId="{1BF07DC5-5E0A-42DD-875C-213F455C8A91}" dt="2023-02-14T09:20:18.617" v="3383" actId="20577"/>
          <ac:spMkLst>
            <pc:docMk/>
            <pc:sldMk cId="3297031703" sldId="295"/>
            <ac:spMk id="15" creationId="{D8E1B2A2-AB8D-A749-83BF-90273FBD41B5}"/>
          </ac:spMkLst>
        </pc:spChg>
      </pc:sldChg>
      <pc:sldChg chg="modSp add mod">
        <pc:chgData name="Marjolein Hoogendoorn" userId="49dccfdd-46be-4183-adec-4ec725023303" providerId="ADAL" clId="{1BF07DC5-5E0A-42DD-875C-213F455C8A91}" dt="2023-02-14T09:21:42.626" v="3439"/>
        <pc:sldMkLst>
          <pc:docMk/>
          <pc:sldMk cId="138647386" sldId="296"/>
        </pc:sldMkLst>
        <pc:spChg chg="mod">
          <ac:chgData name="Marjolein Hoogendoorn" userId="49dccfdd-46be-4183-adec-4ec725023303" providerId="ADAL" clId="{1BF07DC5-5E0A-42DD-875C-213F455C8A91}" dt="2023-02-14T09:21:42.626" v="3439"/>
          <ac:spMkLst>
            <pc:docMk/>
            <pc:sldMk cId="138647386" sldId="296"/>
            <ac:spMk id="3" creationId="{00000000-0000-0000-0000-000000000000}"/>
          </ac:spMkLst>
        </pc:spChg>
        <pc:spChg chg="mod">
          <ac:chgData name="Marjolein Hoogendoorn" userId="49dccfdd-46be-4183-adec-4ec725023303" providerId="ADAL" clId="{1BF07DC5-5E0A-42DD-875C-213F455C8A91}" dt="2023-02-14T09:21:25.198" v="3438" actId="20577"/>
          <ac:spMkLst>
            <pc:docMk/>
            <pc:sldMk cId="138647386" sldId="296"/>
            <ac:spMk id="15" creationId="{D8E1B2A2-AB8D-A749-83BF-90273FBD41B5}"/>
          </ac:spMkLst>
        </pc:spChg>
      </pc:sldChg>
      <pc:sldChg chg="modSp add mod">
        <pc:chgData name="Marjolein Hoogendoorn" userId="49dccfdd-46be-4183-adec-4ec725023303" providerId="ADAL" clId="{1BF07DC5-5E0A-42DD-875C-213F455C8A91}" dt="2023-02-14T09:24:51.309" v="3464" actId="20577"/>
        <pc:sldMkLst>
          <pc:docMk/>
          <pc:sldMk cId="881346311" sldId="297"/>
        </pc:sldMkLst>
        <pc:spChg chg="mod">
          <ac:chgData name="Marjolein Hoogendoorn" userId="49dccfdd-46be-4183-adec-4ec725023303" providerId="ADAL" clId="{1BF07DC5-5E0A-42DD-875C-213F455C8A91}" dt="2023-02-14T09:24:51.309" v="3464" actId="20577"/>
          <ac:spMkLst>
            <pc:docMk/>
            <pc:sldMk cId="881346311" sldId="297"/>
            <ac:spMk id="3" creationId="{00000000-0000-0000-0000-000000000000}"/>
          </ac:spMkLst>
        </pc:spChg>
        <pc:spChg chg="mod">
          <ac:chgData name="Marjolein Hoogendoorn" userId="49dccfdd-46be-4183-adec-4ec725023303" providerId="ADAL" clId="{1BF07DC5-5E0A-42DD-875C-213F455C8A91}" dt="2023-02-14T09:24:30.960" v="3458" actId="20577"/>
          <ac:spMkLst>
            <pc:docMk/>
            <pc:sldMk cId="881346311" sldId="297"/>
            <ac:spMk id="15" creationId="{D8E1B2A2-AB8D-A749-83BF-90273FBD41B5}"/>
          </ac:spMkLst>
        </pc:spChg>
      </pc:sldChg>
      <pc:sldChg chg="modSp add mod">
        <pc:chgData name="Marjolein Hoogendoorn" userId="49dccfdd-46be-4183-adec-4ec725023303" providerId="ADAL" clId="{1BF07DC5-5E0A-42DD-875C-213F455C8A91}" dt="2023-02-14T10:34:27.122" v="4501" actId="113"/>
        <pc:sldMkLst>
          <pc:docMk/>
          <pc:sldMk cId="4004832918" sldId="298"/>
        </pc:sldMkLst>
        <pc:spChg chg="mod">
          <ac:chgData name="Marjolein Hoogendoorn" userId="49dccfdd-46be-4183-adec-4ec725023303" providerId="ADAL" clId="{1BF07DC5-5E0A-42DD-875C-213F455C8A91}" dt="2023-02-14T10:34:27.122" v="4501" actId="113"/>
          <ac:spMkLst>
            <pc:docMk/>
            <pc:sldMk cId="4004832918" sldId="298"/>
            <ac:spMk id="3" creationId="{00000000-0000-0000-0000-000000000000}"/>
          </ac:spMkLst>
        </pc:spChg>
        <pc:spChg chg="mod">
          <ac:chgData name="Marjolein Hoogendoorn" userId="49dccfdd-46be-4183-adec-4ec725023303" providerId="ADAL" clId="{1BF07DC5-5E0A-42DD-875C-213F455C8A91}" dt="2023-02-14T10:07:43.685" v="3672" actId="20577"/>
          <ac:spMkLst>
            <pc:docMk/>
            <pc:sldMk cId="4004832918" sldId="298"/>
            <ac:spMk id="4" creationId="{7C967A1C-B231-4F44-9203-5F9CD9213FBE}"/>
          </ac:spMkLst>
        </pc:spChg>
      </pc:sldChg>
      <pc:sldChg chg="addSp delSp modSp add mod">
        <pc:chgData name="Marjolein Hoogendoorn" userId="49dccfdd-46be-4183-adec-4ec725023303" providerId="ADAL" clId="{1BF07DC5-5E0A-42DD-875C-213F455C8A91}" dt="2023-02-14T10:08:57.804" v="3951" actId="1076"/>
        <pc:sldMkLst>
          <pc:docMk/>
          <pc:sldMk cId="3857259411" sldId="299"/>
        </pc:sldMkLst>
        <pc:spChg chg="del">
          <ac:chgData name="Marjolein Hoogendoorn" userId="49dccfdd-46be-4183-adec-4ec725023303" providerId="ADAL" clId="{1BF07DC5-5E0A-42DD-875C-213F455C8A91}" dt="2023-02-14T10:08:36.936" v="3946" actId="478"/>
          <ac:spMkLst>
            <pc:docMk/>
            <pc:sldMk cId="3857259411" sldId="299"/>
            <ac:spMk id="3" creationId="{00000000-0000-0000-0000-000000000000}"/>
          </ac:spMkLst>
        </pc:spChg>
        <pc:spChg chg="add del mod">
          <ac:chgData name="Marjolein Hoogendoorn" userId="49dccfdd-46be-4183-adec-4ec725023303" providerId="ADAL" clId="{1BF07DC5-5E0A-42DD-875C-213F455C8A91}" dt="2023-02-14T10:08:46.175" v="3947"/>
          <ac:spMkLst>
            <pc:docMk/>
            <pc:sldMk cId="3857259411" sldId="299"/>
            <ac:spMk id="5" creationId="{EDD5AC41-1707-AF9C-FF06-45F0AEB63D26}"/>
          </ac:spMkLst>
        </pc:spChg>
        <pc:picChg chg="add mod">
          <ac:chgData name="Marjolein Hoogendoorn" userId="49dccfdd-46be-4183-adec-4ec725023303" providerId="ADAL" clId="{1BF07DC5-5E0A-42DD-875C-213F455C8A91}" dt="2023-02-14T10:08:57.804" v="3951" actId="1076"/>
          <ac:picMkLst>
            <pc:docMk/>
            <pc:sldMk cId="3857259411" sldId="299"/>
            <ac:picMk id="6" creationId="{31ABFD31-6D0A-797E-AD25-55802244E3D9}"/>
          </ac:picMkLst>
        </pc:picChg>
      </pc:sldChg>
      <pc:sldChg chg="addSp delSp modSp add mod">
        <pc:chgData name="Marjolein Hoogendoorn" userId="49dccfdd-46be-4183-adec-4ec725023303" providerId="ADAL" clId="{1BF07DC5-5E0A-42DD-875C-213F455C8A91}" dt="2023-02-14T10:09:11.702" v="3955" actId="1076"/>
        <pc:sldMkLst>
          <pc:docMk/>
          <pc:sldMk cId="3879003480" sldId="300"/>
        </pc:sldMkLst>
        <pc:spChg chg="add mod">
          <ac:chgData name="Marjolein Hoogendoorn" userId="49dccfdd-46be-4183-adec-4ec725023303" providerId="ADAL" clId="{1BF07DC5-5E0A-42DD-875C-213F455C8A91}" dt="2023-02-14T10:09:08.713" v="3953" actId="478"/>
          <ac:spMkLst>
            <pc:docMk/>
            <pc:sldMk cId="3879003480" sldId="300"/>
            <ac:spMk id="3" creationId="{752C9DFE-95D7-31AF-0E2E-5672141D08DD}"/>
          </ac:spMkLst>
        </pc:spChg>
        <pc:picChg chg="add mod">
          <ac:chgData name="Marjolein Hoogendoorn" userId="49dccfdd-46be-4183-adec-4ec725023303" providerId="ADAL" clId="{1BF07DC5-5E0A-42DD-875C-213F455C8A91}" dt="2023-02-14T10:09:11.702" v="3955" actId="1076"/>
          <ac:picMkLst>
            <pc:docMk/>
            <pc:sldMk cId="3879003480" sldId="300"/>
            <ac:picMk id="5" creationId="{8D95D9B7-EB1E-994E-EA6D-E49A9297E58A}"/>
          </ac:picMkLst>
        </pc:picChg>
        <pc:picChg chg="del">
          <ac:chgData name="Marjolein Hoogendoorn" userId="49dccfdd-46be-4183-adec-4ec725023303" providerId="ADAL" clId="{1BF07DC5-5E0A-42DD-875C-213F455C8A91}" dt="2023-02-14T10:09:08.713" v="3953" actId="478"/>
          <ac:picMkLst>
            <pc:docMk/>
            <pc:sldMk cId="3879003480" sldId="300"/>
            <ac:picMk id="6" creationId="{31ABFD31-6D0A-797E-AD25-55802244E3D9}"/>
          </ac:picMkLst>
        </pc:picChg>
      </pc:sldChg>
      <pc:sldChg chg="addSp delSp modSp add mod">
        <pc:chgData name="Marjolein Hoogendoorn" userId="49dccfdd-46be-4183-adec-4ec725023303" providerId="ADAL" clId="{1BF07DC5-5E0A-42DD-875C-213F455C8A91}" dt="2023-02-14T10:09:30.031" v="3959" actId="1076"/>
        <pc:sldMkLst>
          <pc:docMk/>
          <pc:sldMk cId="3540038335" sldId="301"/>
        </pc:sldMkLst>
        <pc:picChg chg="add mod">
          <ac:chgData name="Marjolein Hoogendoorn" userId="49dccfdd-46be-4183-adec-4ec725023303" providerId="ADAL" clId="{1BF07DC5-5E0A-42DD-875C-213F455C8A91}" dt="2023-02-14T10:09:30.031" v="3959" actId="1076"/>
          <ac:picMkLst>
            <pc:docMk/>
            <pc:sldMk cId="3540038335" sldId="301"/>
            <ac:picMk id="2" creationId="{520449BC-B391-A7D4-F5B7-0630766F0E6A}"/>
          </ac:picMkLst>
        </pc:picChg>
        <pc:picChg chg="del">
          <ac:chgData name="Marjolein Hoogendoorn" userId="49dccfdd-46be-4183-adec-4ec725023303" providerId="ADAL" clId="{1BF07DC5-5E0A-42DD-875C-213F455C8A91}" dt="2023-02-14T10:09:27.071" v="3957" actId="478"/>
          <ac:picMkLst>
            <pc:docMk/>
            <pc:sldMk cId="3540038335" sldId="301"/>
            <ac:picMk id="5" creationId="{8D95D9B7-EB1E-994E-EA6D-E49A9297E5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nl-NL">
              <a:solidFill>
                <a:schemeClr val="tx2"/>
              </a:solidFill>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9C02C6C6-98AD-4108-99B2-FB9659BD3C51}" type="datetime1">
              <a:rPr lang="nl-NL" smtClean="0">
                <a:solidFill>
                  <a:schemeClr val="tx2"/>
                </a:solidFill>
              </a:rPr>
              <a:t>5-3-2023</a:t>
            </a:fld>
            <a:endParaRPr lang="nl-NL">
              <a:solidFill>
                <a:schemeClr val="tx2"/>
              </a:solidFill>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nl-NL">
              <a:solidFill>
                <a:schemeClr val="tx2"/>
              </a:solidFill>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nl-NL">
                <a:solidFill>
                  <a:schemeClr val="tx2"/>
                </a:solidFill>
              </a:rPr>
              <a:t>‹nr.›</a:t>
            </a:fld>
            <a:endParaRPr lang="nl-NL">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nl-NL" noProof="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93AD2682-D2ED-4893-BEA6-234393415756}" type="datetime1">
              <a:rPr lang="nl-NL" smtClean="0"/>
              <a:pPr/>
              <a:t>5-3-2023</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nl-NL" noProof="0"/>
              <a:pPr rtl="0"/>
              <a:t>‹nr.›</a:t>
            </a:fld>
            <a:endParaRPr lang="nl-NL" noProof="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10"/>
          </p:nvPr>
        </p:nvSpPr>
        <p:spPr/>
        <p:txBody>
          <a:bodyPr rtlCol="0"/>
          <a:lstStyle/>
          <a:p>
            <a:pPr rtl="0"/>
            <a:fld id="{B8796F01-7154-41E0-B48B-A6921757531A}" type="slidenum">
              <a:rPr lang="nl-NL" smtClean="0"/>
              <a:pPr/>
              <a:t>1</a:t>
            </a:fld>
            <a:endParaRPr lang="nl-NL"/>
          </a:p>
        </p:txBody>
      </p:sp>
    </p:spTree>
    <p:extLst>
      <p:ext uri="{BB962C8B-B14F-4D97-AF65-F5344CB8AC3E}">
        <p14:creationId xmlns:p14="http://schemas.microsoft.com/office/powerpoint/2010/main" val="20086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8796F01-7154-41E0-B48B-A6921757531A}" type="slidenum">
              <a:rPr lang="nl-NL" smtClean="0"/>
              <a:pPr rtl="0"/>
              <a:t>10</a:t>
            </a:fld>
            <a:endParaRPr lang="nl-NL"/>
          </a:p>
        </p:txBody>
      </p:sp>
    </p:spTree>
    <p:extLst>
      <p:ext uri="{BB962C8B-B14F-4D97-AF65-F5344CB8AC3E}">
        <p14:creationId xmlns:p14="http://schemas.microsoft.com/office/powerpoint/2010/main" val="938559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8796F01-7154-41E0-B48B-A6921757531A}" type="slidenum">
              <a:rPr lang="nl-NL" smtClean="0"/>
              <a:pPr rtl="0"/>
              <a:t>11</a:t>
            </a:fld>
            <a:endParaRPr lang="nl-NL"/>
          </a:p>
        </p:txBody>
      </p:sp>
    </p:spTree>
    <p:extLst>
      <p:ext uri="{BB962C8B-B14F-4D97-AF65-F5344CB8AC3E}">
        <p14:creationId xmlns:p14="http://schemas.microsoft.com/office/powerpoint/2010/main" val="176351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8796F01-7154-41E0-B48B-A6921757531A}" type="slidenum">
              <a:rPr lang="nl-NL" smtClean="0"/>
              <a:pPr rtl="0"/>
              <a:t>12</a:t>
            </a:fld>
            <a:endParaRPr lang="nl-NL"/>
          </a:p>
        </p:txBody>
      </p:sp>
    </p:spTree>
    <p:extLst>
      <p:ext uri="{BB962C8B-B14F-4D97-AF65-F5344CB8AC3E}">
        <p14:creationId xmlns:p14="http://schemas.microsoft.com/office/powerpoint/2010/main" val="2604842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8796F01-7154-41E0-B48B-A6921757531A}" type="slidenum">
              <a:rPr lang="nl-NL" smtClean="0"/>
              <a:pPr rtl="0"/>
              <a:t>13</a:t>
            </a:fld>
            <a:endParaRPr lang="nl-NL"/>
          </a:p>
        </p:txBody>
      </p:sp>
    </p:spTree>
    <p:extLst>
      <p:ext uri="{BB962C8B-B14F-4D97-AF65-F5344CB8AC3E}">
        <p14:creationId xmlns:p14="http://schemas.microsoft.com/office/powerpoint/2010/main" val="3313327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B8796F01-7154-41E0-B48B-A6921757531A}" type="slidenum">
              <a:rPr lang="nl-NL" smtClean="0"/>
              <a:pPr rtl="0"/>
              <a:t>14</a:t>
            </a:fld>
            <a:endParaRPr lang="nl-NL"/>
          </a:p>
        </p:txBody>
      </p:sp>
    </p:spTree>
    <p:extLst>
      <p:ext uri="{BB962C8B-B14F-4D97-AF65-F5344CB8AC3E}">
        <p14:creationId xmlns:p14="http://schemas.microsoft.com/office/powerpoint/2010/main" val="2780119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B8796F01-7154-41E0-B48B-A6921757531A}" type="slidenum">
              <a:rPr lang="nl-NL" smtClean="0"/>
              <a:pPr rtl="0"/>
              <a:t>15</a:t>
            </a:fld>
            <a:endParaRPr lang="nl-NL"/>
          </a:p>
        </p:txBody>
      </p:sp>
    </p:spTree>
    <p:extLst>
      <p:ext uri="{BB962C8B-B14F-4D97-AF65-F5344CB8AC3E}">
        <p14:creationId xmlns:p14="http://schemas.microsoft.com/office/powerpoint/2010/main" val="2712080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B8796F01-7154-41E0-B48B-A6921757531A}" type="slidenum">
              <a:rPr lang="nl-NL" smtClean="0"/>
              <a:pPr rtl="0"/>
              <a:t>16</a:t>
            </a:fld>
            <a:endParaRPr lang="nl-NL"/>
          </a:p>
        </p:txBody>
      </p:sp>
    </p:spTree>
    <p:extLst>
      <p:ext uri="{BB962C8B-B14F-4D97-AF65-F5344CB8AC3E}">
        <p14:creationId xmlns:p14="http://schemas.microsoft.com/office/powerpoint/2010/main" val="2764726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B8796F01-7154-41E0-B48B-A6921757531A}" type="slidenum">
              <a:rPr lang="nl-NL" smtClean="0"/>
              <a:pPr rtl="0"/>
              <a:t>17</a:t>
            </a:fld>
            <a:endParaRPr lang="nl-NL"/>
          </a:p>
        </p:txBody>
      </p:sp>
    </p:spTree>
    <p:extLst>
      <p:ext uri="{BB962C8B-B14F-4D97-AF65-F5344CB8AC3E}">
        <p14:creationId xmlns:p14="http://schemas.microsoft.com/office/powerpoint/2010/main" val="339651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B8796F01-7154-41E0-B48B-A6921757531A}" type="slidenum">
              <a:rPr lang="nl-NL" smtClean="0"/>
              <a:pPr/>
              <a:t>2</a:t>
            </a:fld>
            <a:endParaRPr lang="nl-NL"/>
          </a:p>
        </p:txBody>
      </p:sp>
    </p:spTree>
    <p:extLst>
      <p:ext uri="{BB962C8B-B14F-4D97-AF65-F5344CB8AC3E}">
        <p14:creationId xmlns:p14="http://schemas.microsoft.com/office/powerpoint/2010/main" val="256269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8796F01-7154-41E0-B48B-A6921757531A}" type="slidenum">
              <a:rPr lang="nl-NL" smtClean="0"/>
              <a:pPr rtl="0"/>
              <a:t>3</a:t>
            </a:fld>
            <a:endParaRPr lang="nl-NL"/>
          </a:p>
        </p:txBody>
      </p:sp>
    </p:spTree>
    <p:extLst>
      <p:ext uri="{BB962C8B-B14F-4D97-AF65-F5344CB8AC3E}">
        <p14:creationId xmlns:p14="http://schemas.microsoft.com/office/powerpoint/2010/main" val="132532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8796F01-7154-41E0-B48B-A6921757531A}" type="slidenum">
              <a:rPr lang="nl-NL" smtClean="0"/>
              <a:pPr rtl="0"/>
              <a:t>4</a:t>
            </a:fld>
            <a:endParaRPr lang="nl-NL"/>
          </a:p>
        </p:txBody>
      </p:sp>
    </p:spTree>
    <p:extLst>
      <p:ext uri="{BB962C8B-B14F-4D97-AF65-F5344CB8AC3E}">
        <p14:creationId xmlns:p14="http://schemas.microsoft.com/office/powerpoint/2010/main" val="290618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8796F01-7154-41E0-B48B-A6921757531A}" type="slidenum">
              <a:rPr lang="nl-NL" smtClean="0"/>
              <a:pPr rtl="0"/>
              <a:t>5</a:t>
            </a:fld>
            <a:endParaRPr lang="nl-NL"/>
          </a:p>
        </p:txBody>
      </p:sp>
    </p:spTree>
    <p:extLst>
      <p:ext uri="{BB962C8B-B14F-4D97-AF65-F5344CB8AC3E}">
        <p14:creationId xmlns:p14="http://schemas.microsoft.com/office/powerpoint/2010/main" val="391043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8796F01-7154-41E0-B48B-A6921757531A}" type="slidenum">
              <a:rPr lang="nl-NL" smtClean="0"/>
              <a:pPr rtl="0"/>
              <a:t>6</a:t>
            </a:fld>
            <a:endParaRPr lang="nl-NL"/>
          </a:p>
        </p:txBody>
      </p:sp>
    </p:spTree>
    <p:extLst>
      <p:ext uri="{BB962C8B-B14F-4D97-AF65-F5344CB8AC3E}">
        <p14:creationId xmlns:p14="http://schemas.microsoft.com/office/powerpoint/2010/main" val="261575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8796F01-7154-41E0-B48B-A6921757531A}" type="slidenum">
              <a:rPr lang="nl-NL" smtClean="0"/>
              <a:pPr rtl="0"/>
              <a:t>7</a:t>
            </a:fld>
            <a:endParaRPr lang="nl-NL"/>
          </a:p>
        </p:txBody>
      </p:sp>
    </p:spTree>
    <p:extLst>
      <p:ext uri="{BB962C8B-B14F-4D97-AF65-F5344CB8AC3E}">
        <p14:creationId xmlns:p14="http://schemas.microsoft.com/office/powerpoint/2010/main" val="1789237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8796F01-7154-41E0-B48B-A6921757531A}" type="slidenum">
              <a:rPr lang="nl-NL" smtClean="0"/>
              <a:pPr rtl="0"/>
              <a:t>8</a:t>
            </a:fld>
            <a:endParaRPr lang="nl-NL"/>
          </a:p>
        </p:txBody>
      </p:sp>
    </p:spTree>
    <p:extLst>
      <p:ext uri="{BB962C8B-B14F-4D97-AF65-F5344CB8AC3E}">
        <p14:creationId xmlns:p14="http://schemas.microsoft.com/office/powerpoint/2010/main" val="422090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8796F01-7154-41E0-B48B-A6921757531A}" type="slidenum">
              <a:rPr lang="nl-NL" smtClean="0"/>
              <a:pPr rtl="0"/>
              <a:t>9</a:t>
            </a:fld>
            <a:endParaRPr lang="nl-NL"/>
          </a:p>
        </p:txBody>
      </p:sp>
    </p:spTree>
    <p:extLst>
      <p:ext uri="{BB962C8B-B14F-4D97-AF65-F5344CB8AC3E}">
        <p14:creationId xmlns:p14="http://schemas.microsoft.com/office/powerpoint/2010/main" val="3495736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44AB447-BDFD-4FA4-9A82-52202FFDC8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56412" y="0"/>
            <a:ext cx="5294313" cy="6858000"/>
          </a:xfrm>
          <a:prstGeom prst="rect">
            <a:avLst/>
          </a:prstGeom>
        </p:spPr>
      </p:pic>
      <p:pic>
        <p:nvPicPr>
          <p:cNvPr id="10" name="Afbeelding 9">
            <a:extLst>
              <a:ext uri="{FF2B5EF4-FFF2-40B4-BE49-F238E27FC236}">
                <a16:creationId xmlns:a16="http://schemas.microsoft.com/office/drawing/2014/main" id="{FADFEC34-EAD1-470C-B1D7-476DAA0BDC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2" y="0"/>
            <a:ext cx="6858000" cy="6858000"/>
          </a:xfrm>
          <a:prstGeom prst="rect">
            <a:avLst/>
          </a:prstGeom>
        </p:spPr>
      </p:pic>
      <p:pic>
        <p:nvPicPr>
          <p:cNvPr id="11" name="Afbeelding 10">
            <a:extLst>
              <a:ext uri="{FF2B5EF4-FFF2-40B4-BE49-F238E27FC236}">
                <a16:creationId xmlns:a16="http://schemas.microsoft.com/office/drawing/2014/main" id="{6FF142A7-701F-6940-8E95-0D4830D764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8483" y="521171"/>
            <a:ext cx="6201033" cy="5815657"/>
          </a:xfrm>
          <a:prstGeom prst="rect">
            <a:avLst/>
          </a:prstGeom>
        </p:spPr>
      </p:pic>
      <p:sp>
        <p:nvSpPr>
          <p:cNvPr id="6" name="Tijdelijke aanduiding voor tekst subtitel 1">
            <a:extLst>
              <a:ext uri="{FF2B5EF4-FFF2-40B4-BE49-F238E27FC236}">
                <a16:creationId xmlns:a16="http://schemas.microsoft.com/office/drawing/2014/main" id="{5A1F9EF5-B88C-405C-9168-EDE6A70749C5}"/>
              </a:ext>
            </a:extLst>
          </p:cNvPr>
          <p:cNvSpPr>
            <a:spLocks noGrp="1"/>
          </p:cNvSpPr>
          <p:nvPr>
            <p:ph type="body" sz="quarter" idx="10" hasCustomPrompt="1"/>
          </p:nvPr>
        </p:nvSpPr>
        <p:spPr>
          <a:xfrm>
            <a:off x="4214813" y="1752600"/>
            <a:ext cx="3757612" cy="609600"/>
          </a:xfrm>
        </p:spPr>
        <p:txBody>
          <a:bodyPr rtlCol="0">
            <a:normAutofit/>
          </a:bodyPr>
          <a:lstStyle>
            <a:lvl1pPr marL="0" indent="0" algn="ctr">
              <a:buFontTx/>
              <a:buNone/>
              <a:defRPr sz="2000">
                <a:solidFill>
                  <a:schemeClr val="accent4"/>
                </a:solidFill>
              </a:defRPr>
            </a:lvl1pPr>
          </a:lstStyle>
          <a:p>
            <a:pPr lvl="0" rtl="0"/>
            <a:r>
              <a:rPr lang="nl-NL" noProof="0"/>
              <a:t>Klik om te bewerken</a:t>
            </a:r>
          </a:p>
        </p:txBody>
      </p:sp>
      <p:sp>
        <p:nvSpPr>
          <p:cNvPr id="19" name="Tijdelijke aanduiding voor tekst subtitel 2">
            <a:extLst>
              <a:ext uri="{FF2B5EF4-FFF2-40B4-BE49-F238E27FC236}">
                <a16:creationId xmlns:a16="http://schemas.microsoft.com/office/drawing/2014/main" id="{D2282B87-09AC-4246-8C13-92CF93907CBF}"/>
              </a:ext>
            </a:extLst>
          </p:cNvPr>
          <p:cNvSpPr>
            <a:spLocks noGrp="1"/>
          </p:cNvSpPr>
          <p:nvPr>
            <p:ph type="body" sz="quarter" idx="11" hasCustomPrompt="1"/>
          </p:nvPr>
        </p:nvSpPr>
        <p:spPr>
          <a:xfrm>
            <a:off x="4214813" y="4844142"/>
            <a:ext cx="3757612" cy="609600"/>
          </a:xfrm>
        </p:spPr>
        <p:txBody>
          <a:bodyPr rtlCol="0">
            <a:normAutofit/>
          </a:bodyPr>
          <a:lstStyle>
            <a:lvl1pPr marL="0" indent="0" algn="ctr">
              <a:buFontTx/>
              <a:buNone/>
              <a:defRPr sz="2000">
                <a:solidFill>
                  <a:schemeClr val="accent4"/>
                </a:solidFill>
              </a:defRPr>
            </a:lvl1pPr>
          </a:lstStyle>
          <a:p>
            <a:pPr lvl="0" rtl="0"/>
            <a:r>
              <a:rPr lang="nl-NL" noProof="0"/>
              <a:t>Klik om te bewerken</a:t>
            </a:r>
          </a:p>
        </p:txBody>
      </p:sp>
      <p:sp>
        <p:nvSpPr>
          <p:cNvPr id="2" name="Titel 1">
            <a:extLst>
              <a:ext uri="{FF2B5EF4-FFF2-40B4-BE49-F238E27FC236}">
                <a16:creationId xmlns:a16="http://schemas.microsoft.com/office/drawing/2014/main"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rtl="0">
              <a:lnSpc>
                <a:spcPct val="95000"/>
              </a:lnSpc>
              <a:spcBef>
                <a:spcPts val="1866"/>
              </a:spcBef>
              <a:buClr>
                <a:schemeClr val="accent6">
                  <a:lumMod val="50000"/>
                </a:schemeClr>
              </a:buClr>
              <a:buSzPct val="100000"/>
              <a:buFontTx/>
            </a:pPr>
            <a:r>
              <a:rPr lang="nl-NL" noProof="0"/>
              <a:t>Titel toevoegen</a:t>
            </a:r>
          </a:p>
        </p:txBody>
      </p:sp>
    </p:spTree>
    <p:extLst>
      <p:ext uri="{BB962C8B-B14F-4D97-AF65-F5344CB8AC3E}">
        <p14:creationId xmlns:p14="http://schemas.microsoft.com/office/powerpoint/2010/main" val="33220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ling kleine cirkel">
    <p:bg>
      <p:bgPr>
        <a:solidFill>
          <a:schemeClr val="accent5"/>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ijdelijke aanduiding voor tekst 12">
            <a:extLst>
              <a:ext uri="{FF2B5EF4-FFF2-40B4-BE49-F238E27FC236}">
                <a16:creationId xmlns:a16="http://schemas.microsoft.com/office/drawing/2014/main" id="{1B0C5185-5797-47C6-A658-12B8040B7244}"/>
              </a:ext>
            </a:extLst>
          </p:cNvPr>
          <p:cNvSpPr>
            <a:spLocks noGrp="1"/>
          </p:cNvSpPr>
          <p:nvPr>
            <p:ph type="body" sz="quarter" idx="11" hasCustomPrompt="1"/>
          </p:nvPr>
        </p:nvSpPr>
        <p:spPr>
          <a:xfrm>
            <a:off x="6094412" y="1828800"/>
            <a:ext cx="5410200" cy="4343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2" name="Titel 1">
            <a:extLst>
              <a:ext uri="{FF2B5EF4-FFF2-40B4-BE49-F238E27FC236}">
                <a16:creationId xmlns:a16="http://schemas.microsoft.com/office/drawing/2014/main" id="{364FE576-B3E5-461C-84D8-BF879AF493CD}"/>
              </a:ext>
            </a:extLst>
          </p:cNvPr>
          <p:cNvSpPr>
            <a:spLocks noGrp="1"/>
          </p:cNvSpPr>
          <p:nvPr>
            <p:ph type="title" hasCustomPrompt="1"/>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rtl="0">
              <a:lnSpc>
                <a:spcPct val="95000"/>
              </a:lnSpc>
              <a:spcBef>
                <a:spcPts val="1866"/>
              </a:spcBef>
              <a:buClr>
                <a:schemeClr val="accent6">
                  <a:lumMod val="50000"/>
                </a:schemeClr>
              </a:buClr>
              <a:buSzPct val="100000"/>
              <a:buFont typeface="Arial" pitchFamily="34" charset="0"/>
            </a:pPr>
            <a:r>
              <a:rPr lang="nl-NL" noProof="0"/>
              <a:t>Klik om de titelstijl van het model te bewerken</a:t>
            </a:r>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ling kleine cirkel (blauw)">
    <p:bg>
      <p:bgPr>
        <a:solidFill>
          <a:schemeClr val="tx2"/>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ijdelijke aanduiding voor tekst 12">
            <a:extLst>
              <a:ext uri="{FF2B5EF4-FFF2-40B4-BE49-F238E27FC236}">
                <a16:creationId xmlns:a16="http://schemas.microsoft.com/office/drawing/2014/main" id="{1B0C5185-5797-47C6-A658-12B8040B7244}"/>
              </a:ext>
            </a:extLst>
          </p:cNvPr>
          <p:cNvSpPr>
            <a:spLocks noGrp="1"/>
          </p:cNvSpPr>
          <p:nvPr>
            <p:ph type="body" sz="quarter" idx="11" hasCustomPrompt="1"/>
          </p:nvPr>
        </p:nvSpPr>
        <p:spPr>
          <a:xfrm>
            <a:off x="6094412" y="1828800"/>
            <a:ext cx="5410200" cy="4343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2" name="Titel 1">
            <a:extLst>
              <a:ext uri="{FF2B5EF4-FFF2-40B4-BE49-F238E27FC236}">
                <a16:creationId xmlns:a16="http://schemas.microsoft.com/office/drawing/2014/main" id="{364FE576-B3E5-461C-84D8-BF879AF493CD}"/>
              </a:ext>
            </a:extLst>
          </p:cNvPr>
          <p:cNvSpPr>
            <a:spLocks noGrp="1"/>
          </p:cNvSpPr>
          <p:nvPr>
            <p:ph type="title" hasCustomPrompt="1"/>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rtl="0">
              <a:lnSpc>
                <a:spcPct val="95000"/>
              </a:lnSpc>
              <a:spcBef>
                <a:spcPts val="1866"/>
              </a:spcBef>
              <a:buClr>
                <a:schemeClr val="accent6">
                  <a:lumMod val="50000"/>
                </a:schemeClr>
              </a:buClr>
              <a:buSzPct val="100000"/>
              <a:buFont typeface="Arial" pitchFamily="34" charset="0"/>
            </a:pPr>
            <a:r>
              <a:rPr lang="nl-NL" noProof="0"/>
              <a:t>Klik om de titelstijl van het model te bewerken</a:t>
            </a:r>
          </a:p>
        </p:txBody>
      </p:sp>
    </p:spTree>
    <p:extLst>
      <p:ext uri="{BB962C8B-B14F-4D97-AF65-F5344CB8AC3E}">
        <p14:creationId xmlns:p14="http://schemas.microsoft.com/office/powerpoint/2010/main" val="280014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deling_grote cirkel_alternatief">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82605" y="990"/>
            <a:ext cx="5294313" cy="6858000"/>
          </a:xfrm>
          <a:prstGeom prst="rect">
            <a:avLst/>
          </a:prstGeom>
        </p:spPr>
      </p:pic>
      <p:pic>
        <p:nvPicPr>
          <p:cNvPr id="7" name="Afbeelding 6">
            <a:extLst>
              <a:ext uri="{FF2B5EF4-FFF2-40B4-BE49-F238E27FC236}">
                <a16:creationId xmlns:a16="http://schemas.microsoft.com/office/drawing/2014/main"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el 1"/>
          <p:cNvSpPr>
            <a:spLocks noGrp="1"/>
          </p:cNvSpPr>
          <p:nvPr>
            <p:ph type="title" hasCustomPrompt="1"/>
          </p:nvPr>
        </p:nvSpPr>
        <p:spPr>
          <a:xfrm>
            <a:off x="720725" y="685800"/>
            <a:ext cx="5562600" cy="1143000"/>
          </a:xfrm>
        </p:spPr>
        <p:txBody>
          <a:bodyPr rtlCol="0" anchor="t">
            <a:normAutofit/>
          </a:bodyPr>
          <a:lstStyle>
            <a:lvl1pPr>
              <a:defRPr sz="4000" b="1">
                <a:solidFill>
                  <a:schemeClr val="accent1"/>
                </a:solidFill>
              </a:defRPr>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720725" y="1828800"/>
            <a:ext cx="5562600" cy="4470400"/>
          </a:xfrm>
        </p:spPr>
        <p:txBody>
          <a:bodyPr rtlCol="0">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10272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deling_grote cirkel_alternatief">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94512" y="0"/>
            <a:ext cx="5294313" cy="6858000"/>
          </a:xfrm>
          <a:prstGeom prst="rect">
            <a:avLst/>
          </a:prstGeom>
        </p:spPr>
      </p:pic>
      <p:pic>
        <p:nvPicPr>
          <p:cNvPr id="7" name="Afbeelding 6">
            <a:extLst>
              <a:ext uri="{FF2B5EF4-FFF2-40B4-BE49-F238E27FC236}">
                <a16:creationId xmlns:a16="http://schemas.microsoft.com/office/drawing/2014/main"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el 1"/>
          <p:cNvSpPr>
            <a:spLocks noGrp="1"/>
          </p:cNvSpPr>
          <p:nvPr>
            <p:ph type="title" hasCustomPrompt="1"/>
          </p:nvPr>
        </p:nvSpPr>
        <p:spPr>
          <a:xfrm>
            <a:off x="720725" y="685800"/>
            <a:ext cx="5562600" cy="1143000"/>
          </a:xfrm>
        </p:spPr>
        <p:txBody>
          <a:bodyPr rtlCol="0" anchor="t">
            <a:normAutofit/>
          </a:bodyPr>
          <a:lstStyle>
            <a:lvl1pPr>
              <a:defRPr sz="4000" b="1">
                <a:solidFill>
                  <a:schemeClr val="bg1"/>
                </a:solidFill>
              </a:defRPr>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720725" y="1828800"/>
            <a:ext cx="5562600" cy="4470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eling papier">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41611" y="685800"/>
            <a:ext cx="8763002" cy="990600"/>
          </a:xfrm>
        </p:spPr>
        <p:txBody>
          <a:bodyPr rtlCol="0" anchor="t"/>
          <a:lstStyle>
            <a:lvl1pPr>
              <a:lnSpc>
                <a:spcPct val="100000"/>
              </a:lnSpc>
              <a:defRPr sz="4000" b="1">
                <a:solidFill>
                  <a:schemeClr val="accent1"/>
                </a:solidFill>
              </a:defRPr>
            </a:lvl1pPr>
          </a:lstStyle>
          <a:p>
            <a:pPr rtl="0"/>
            <a:r>
              <a:rPr lang="nl-NL" noProof="0"/>
              <a:t>Klik om de titelstijl van het model te bewerken</a:t>
            </a:r>
          </a:p>
        </p:txBody>
      </p:sp>
      <p:pic>
        <p:nvPicPr>
          <p:cNvPr id="4" name="Afbeelding 3">
            <a:extLst>
              <a:ext uri="{FF2B5EF4-FFF2-40B4-BE49-F238E27FC236}">
                <a16:creationId xmlns:a16="http://schemas.microsoft.com/office/drawing/2014/main" id="{688A6A42-7A89-44E1-BBDF-14C2FD2245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812" y="1309974"/>
            <a:ext cx="1830164" cy="4648200"/>
          </a:xfrm>
          <a:prstGeom prst="rect">
            <a:avLst/>
          </a:prstGeom>
        </p:spPr>
      </p:pic>
      <p:sp>
        <p:nvSpPr>
          <p:cNvPr id="8" name="Tijdelijke aanduiding voor inhoud 2">
            <a:extLst>
              <a:ext uri="{FF2B5EF4-FFF2-40B4-BE49-F238E27FC236}">
                <a16:creationId xmlns:a16="http://schemas.microsoft.com/office/drawing/2014/main" id="{421512DC-20C8-4928-B94E-9F191902C57E}"/>
              </a:ext>
            </a:extLst>
          </p:cNvPr>
          <p:cNvSpPr>
            <a:spLocks noGrp="1"/>
          </p:cNvSpPr>
          <p:nvPr>
            <p:ph idx="10" hasCustomPrompt="1"/>
          </p:nvPr>
        </p:nvSpPr>
        <p:spPr>
          <a:xfrm>
            <a:off x="2741611" y="1828800"/>
            <a:ext cx="8763002" cy="4470400"/>
          </a:xfrm>
        </p:spPr>
        <p:txBody>
          <a:bodyPr rtlCol="0">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pPr rtl="0"/>
            <a:fld id="{874C1522-C6D4-45F4-93F3-02348FA47D7E}" type="datetime1">
              <a:rPr lang="nl-NL" noProof="0" smtClean="0"/>
              <a:t>5-3-2023</a:t>
            </a:fld>
            <a:endParaRPr lang="nl-NL" noProof="0"/>
          </a:p>
        </p:txBody>
      </p:sp>
      <p:sp>
        <p:nvSpPr>
          <p:cNvPr id="5" name="Tijdelijke aanduiding voor voettekst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pPr rtl="0"/>
            <a:r>
              <a:rPr lang="nl-NL" noProof="0"/>
              <a:t>Een voettekst toevoegen</a:t>
            </a:r>
          </a:p>
        </p:txBody>
      </p:sp>
      <p:sp>
        <p:nvSpPr>
          <p:cNvPr id="6" name="Tijdelijke aanduiding voor dianumm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pPr rtl="0"/>
            <a:fld id="{EB37DED6-D4C7-42EE-AB49-D2E39E64FDE4}" type="slidenum">
              <a:rPr lang="nl-NL" noProof="0" smtClean="0"/>
              <a:pPr rtl="0"/>
              <a:t>‹nr.›</a:t>
            </a:fld>
            <a:endParaRPr lang="nl-NL" noProof="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701" r:id="rId2"/>
    <p:sldLayoutId id="2147483702" r:id="rId3"/>
    <p:sldLayoutId id="2147483699" r:id="rId4"/>
    <p:sldLayoutId id="2147483700" r:id="rId5"/>
    <p:sldLayoutId id="214748369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ubtitel 4"/>
          <p:cNvSpPr>
            <a:spLocks noGrp="1"/>
          </p:cNvSpPr>
          <p:nvPr>
            <p:ph type="body" sz="quarter" idx="10"/>
          </p:nvPr>
        </p:nvSpPr>
        <p:spPr/>
        <p:txBody>
          <a:bodyPr rtlCol="0">
            <a:normAutofit/>
          </a:bodyPr>
          <a:lstStyle/>
          <a:p>
            <a:pPr algn="ctr" rtl="0">
              <a:lnSpc>
                <a:spcPct val="100000"/>
              </a:lnSpc>
            </a:pPr>
            <a:r>
              <a:rPr lang="nl-NL" sz="2800" dirty="0">
                <a:solidFill>
                  <a:schemeClr val="accent1"/>
                </a:solidFill>
              </a:rPr>
              <a:t>Nederlands</a:t>
            </a:r>
          </a:p>
        </p:txBody>
      </p:sp>
      <p:sp>
        <p:nvSpPr>
          <p:cNvPr id="2" name="Titel 1">
            <a:extLst>
              <a:ext uri="{FF2B5EF4-FFF2-40B4-BE49-F238E27FC236}">
                <a16:creationId xmlns:a16="http://schemas.microsoft.com/office/drawing/2014/main" id="{0F7DEB8F-68B5-45C7-B2E2-C7CEA0B52A93}"/>
              </a:ext>
            </a:extLst>
          </p:cNvPr>
          <p:cNvSpPr>
            <a:spLocks noGrp="1"/>
          </p:cNvSpPr>
          <p:nvPr>
            <p:ph type="title"/>
          </p:nvPr>
        </p:nvSpPr>
        <p:spPr>
          <a:xfrm>
            <a:off x="4037694" y="2362200"/>
            <a:ext cx="4111849" cy="2481941"/>
          </a:xfrm>
        </p:spPr>
        <p:txBody>
          <a:bodyPr rtlCol="0">
            <a:normAutofit fontScale="90000"/>
          </a:bodyPr>
          <a:lstStyle/>
          <a:p>
            <a:pPr rtl="0"/>
            <a:r>
              <a:rPr lang="nl-NL" dirty="0" err="1"/>
              <a:t>Examen-training</a:t>
            </a:r>
            <a:endParaRPr lang="nl-NL" dirty="0"/>
          </a:p>
        </p:txBody>
      </p:sp>
      <p:sp>
        <p:nvSpPr>
          <p:cNvPr id="3" name="Tijdelijke aanduiding voor tekst 2">
            <a:extLst>
              <a:ext uri="{FF2B5EF4-FFF2-40B4-BE49-F238E27FC236}">
                <a16:creationId xmlns:a16="http://schemas.microsoft.com/office/drawing/2014/main" id="{BFB2E407-D5EB-4497-8CCA-679DF12520C7}"/>
              </a:ext>
            </a:extLst>
          </p:cNvPr>
          <p:cNvSpPr>
            <a:spLocks noGrp="1"/>
          </p:cNvSpPr>
          <p:nvPr>
            <p:ph type="body" sz="quarter" idx="11"/>
          </p:nvPr>
        </p:nvSpPr>
        <p:spPr/>
        <p:txBody>
          <a:bodyPr rtlCol="0"/>
          <a:lstStyle/>
          <a:p>
            <a:pPr rtl="0"/>
            <a:r>
              <a:rPr lang="nl-NL" sz="2000" dirty="0">
                <a:solidFill>
                  <a:schemeClr val="accent1"/>
                </a:solidFill>
              </a:rPr>
              <a:t>Deel 1</a:t>
            </a:r>
          </a:p>
        </p:txBody>
      </p:sp>
    </p:spTree>
    <p:extLst>
      <p:ext uri="{BB962C8B-B14F-4D97-AF65-F5344CB8AC3E}">
        <p14:creationId xmlns:p14="http://schemas.microsoft.com/office/powerpoint/2010/main" val="39674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D8E1B2A2-AB8D-A749-83BF-90273FBD41B5}"/>
              </a:ext>
            </a:extLst>
          </p:cNvPr>
          <p:cNvSpPr>
            <a:spLocks noGrp="1"/>
          </p:cNvSpPr>
          <p:nvPr>
            <p:ph type="title"/>
          </p:nvPr>
        </p:nvSpPr>
        <p:spPr>
          <a:xfrm>
            <a:off x="720724" y="685800"/>
            <a:ext cx="7029872" cy="1143000"/>
          </a:xfrm>
        </p:spPr>
        <p:txBody>
          <a:bodyPr rtlCol="0" anchor="t">
            <a:noAutofit/>
          </a:bodyPr>
          <a:lstStyle/>
          <a:p>
            <a:pPr rtl="0">
              <a:lnSpc>
                <a:spcPct val="100000"/>
              </a:lnSpc>
            </a:pPr>
            <a:r>
              <a:rPr lang="nl-NL" dirty="0"/>
              <a:t>Meerkeuze en open </a:t>
            </a:r>
            <a:endParaRPr lang="nl-NL" sz="4000" b="1" dirty="0">
              <a:solidFill>
                <a:schemeClr val="bg1"/>
              </a:solidFill>
            </a:endParaRPr>
          </a:p>
        </p:txBody>
      </p:sp>
      <p:graphicFrame>
        <p:nvGraphicFramePr>
          <p:cNvPr id="4" name="Tijdelijke aanduiding voor inhoud 3">
            <a:extLst>
              <a:ext uri="{FF2B5EF4-FFF2-40B4-BE49-F238E27FC236}">
                <a16:creationId xmlns:a16="http://schemas.microsoft.com/office/drawing/2014/main" id="{A0AE8B12-F6AD-8885-1577-A52B583E2BCD}"/>
              </a:ext>
            </a:extLst>
          </p:cNvPr>
          <p:cNvGraphicFramePr>
            <a:graphicFrameLocks noGrp="1"/>
          </p:cNvGraphicFramePr>
          <p:nvPr>
            <p:ph idx="1"/>
            <p:extLst>
              <p:ext uri="{D42A27DB-BD31-4B8C-83A1-F6EECF244321}">
                <p14:modId xmlns:p14="http://schemas.microsoft.com/office/powerpoint/2010/main" val="629825125"/>
              </p:ext>
            </p:extLst>
          </p:nvPr>
        </p:nvGraphicFramePr>
        <p:xfrm>
          <a:off x="837828" y="1839600"/>
          <a:ext cx="7560840" cy="4711700"/>
        </p:xfrm>
        <a:graphic>
          <a:graphicData uri="http://schemas.openxmlformats.org/drawingml/2006/table">
            <a:tbl>
              <a:tblPr firstRow="1" firstCol="1" bandRow="1">
                <a:tableStyleId>{BDBED569-4797-4DF1-A0F4-6AAB3CD982D8}</a:tableStyleId>
              </a:tblPr>
              <a:tblGrid>
                <a:gridCol w="3780420">
                  <a:extLst>
                    <a:ext uri="{9D8B030D-6E8A-4147-A177-3AD203B41FA5}">
                      <a16:colId xmlns:a16="http://schemas.microsoft.com/office/drawing/2014/main" val="41006797"/>
                    </a:ext>
                  </a:extLst>
                </a:gridCol>
                <a:gridCol w="3780420">
                  <a:extLst>
                    <a:ext uri="{9D8B030D-6E8A-4147-A177-3AD203B41FA5}">
                      <a16:colId xmlns:a16="http://schemas.microsoft.com/office/drawing/2014/main" val="1792487828"/>
                    </a:ext>
                  </a:extLst>
                </a:gridCol>
              </a:tblGrid>
              <a:tr h="3808590">
                <a:tc>
                  <a:txBody>
                    <a:bodyPr/>
                    <a:lstStyle/>
                    <a:p>
                      <a:pPr algn="l">
                        <a:lnSpc>
                          <a:spcPct val="150000"/>
                        </a:lnSpc>
                      </a:pPr>
                      <a:r>
                        <a:rPr lang="nl-NL" sz="1600" b="0" u="sng" dirty="0">
                          <a:solidFill>
                            <a:schemeClr val="bg1"/>
                          </a:solidFill>
                          <a:effectLst/>
                          <a:latin typeface="+mj-lt"/>
                        </a:rPr>
                        <a:t>Meerkeuzevraag:</a:t>
                      </a:r>
                      <a:r>
                        <a:rPr lang="nl-NL" sz="1600" b="0" dirty="0">
                          <a:solidFill>
                            <a:schemeClr val="bg1"/>
                          </a:solidFill>
                          <a:effectLst/>
                          <a:latin typeface="+mj-lt"/>
                        </a:rPr>
                        <a:t> </a:t>
                      </a:r>
                    </a:p>
                    <a:p>
                      <a:pPr marL="342900" lvl="0" indent="-342900" algn="l">
                        <a:lnSpc>
                          <a:spcPct val="150000"/>
                        </a:lnSpc>
                        <a:buFont typeface="+mj-lt"/>
                        <a:buAutoNum type="arabicPeriod"/>
                      </a:pPr>
                      <a:r>
                        <a:rPr lang="nl-NL" sz="1600" b="0" dirty="0">
                          <a:solidFill>
                            <a:schemeClr val="bg1"/>
                          </a:solidFill>
                          <a:effectLst/>
                          <a:latin typeface="+mj-lt"/>
                        </a:rPr>
                        <a:t>Lees de vraag nauwkeurig.</a:t>
                      </a:r>
                    </a:p>
                    <a:p>
                      <a:pPr marL="342900" lvl="0" indent="-342900" algn="l">
                        <a:lnSpc>
                          <a:spcPct val="150000"/>
                        </a:lnSpc>
                        <a:buFont typeface="+mj-lt"/>
                        <a:buAutoNum type="arabicPeriod"/>
                      </a:pPr>
                      <a:r>
                        <a:rPr lang="nl-NL" sz="1600" b="0" dirty="0">
                          <a:solidFill>
                            <a:schemeClr val="bg1"/>
                          </a:solidFill>
                          <a:effectLst/>
                          <a:latin typeface="+mj-lt"/>
                        </a:rPr>
                        <a:t>Zoek het tekstgedeelte op waar de vraag over gaat. Lees grondig dit door. </a:t>
                      </a:r>
                    </a:p>
                    <a:p>
                      <a:pPr marL="342900" lvl="0" indent="-342900" algn="l">
                        <a:lnSpc>
                          <a:spcPct val="150000"/>
                        </a:lnSpc>
                        <a:buFont typeface="+mj-lt"/>
                        <a:buAutoNum type="arabicPeriod"/>
                      </a:pPr>
                      <a:r>
                        <a:rPr lang="nl-NL" sz="1600" b="0" dirty="0">
                          <a:solidFill>
                            <a:schemeClr val="bg1"/>
                          </a:solidFill>
                          <a:effectLst/>
                          <a:latin typeface="+mj-lt"/>
                        </a:rPr>
                        <a:t>Bedenk zelf het antwoord bij de vraag. </a:t>
                      </a:r>
                    </a:p>
                    <a:p>
                      <a:pPr marL="342900" lvl="0" indent="-342900" algn="l">
                        <a:lnSpc>
                          <a:spcPct val="150000"/>
                        </a:lnSpc>
                        <a:buFont typeface="+mj-lt"/>
                        <a:buAutoNum type="arabicPeriod"/>
                      </a:pPr>
                      <a:r>
                        <a:rPr lang="nl-NL" sz="1600" b="0" dirty="0">
                          <a:solidFill>
                            <a:schemeClr val="bg1"/>
                          </a:solidFill>
                          <a:effectLst/>
                          <a:latin typeface="+mj-lt"/>
                        </a:rPr>
                        <a:t>Kies het antwoord dat hier het beste bij past.</a:t>
                      </a:r>
                    </a:p>
                    <a:p>
                      <a:pPr marL="342900" lvl="0" indent="-342900" algn="l">
                        <a:lnSpc>
                          <a:spcPct val="150000"/>
                        </a:lnSpc>
                        <a:buFont typeface="+mj-lt"/>
                        <a:buAutoNum type="arabicPeriod"/>
                      </a:pPr>
                      <a:r>
                        <a:rPr lang="nl-NL" sz="1600" b="0" dirty="0">
                          <a:solidFill>
                            <a:schemeClr val="bg1"/>
                          </a:solidFill>
                          <a:effectLst/>
                          <a:latin typeface="+mj-lt"/>
                        </a:rPr>
                        <a:t>Controleer of je de vraag hebt beantwoord en of het antwoord ook daadwerkelijk in de tekst te vinden is. </a:t>
                      </a:r>
                      <a:endParaRPr lang="nl-NL" sz="1600" b="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pPr>
                      <a:r>
                        <a:rPr lang="nl-NL" sz="1600" b="0" u="sng" dirty="0">
                          <a:solidFill>
                            <a:schemeClr val="bg1"/>
                          </a:solidFill>
                          <a:effectLst/>
                          <a:latin typeface="+mj-lt"/>
                        </a:rPr>
                        <a:t>Open vraag:</a:t>
                      </a:r>
                      <a:r>
                        <a:rPr lang="nl-NL" sz="1600" b="0" dirty="0">
                          <a:solidFill>
                            <a:schemeClr val="bg1"/>
                          </a:solidFill>
                          <a:effectLst/>
                          <a:latin typeface="+mj-lt"/>
                        </a:rPr>
                        <a:t> </a:t>
                      </a:r>
                    </a:p>
                    <a:p>
                      <a:pPr marL="342900" lvl="0" indent="-342900" algn="l">
                        <a:lnSpc>
                          <a:spcPct val="150000"/>
                        </a:lnSpc>
                        <a:buFont typeface="+mj-lt"/>
                        <a:buAutoNum type="arabicPeriod"/>
                      </a:pPr>
                      <a:r>
                        <a:rPr lang="nl-NL" sz="1600" b="0" dirty="0">
                          <a:solidFill>
                            <a:schemeClr val="bg1"/>
                          </a:solidFill>
                          <a:effectLst/>
                          <a:latin typeface="+mj-lt"/>
                        </a:rPr>
                        <a:t>Lees de vraag nauwkeurig.</a:t>
                      </a:r>
                    </a:p>
                    <a:p>
                      <a:pPr marL="342900" lvl="0" indent="-342900" algn="l">
                        <a:lnSpc>
                          <a:spcPct val="150000"/>
                        </a:lnSpc>
                        <a:buFont typeface="+mj-lt"/>
                        <a:buAutoNum type="arabicPeriod"/>
                      </a:pPr>
                      <a:r>
                        <a:rPr lang="nl-NL" sz="1600" b="0" dirty="0">
                          <a:solidFill>
                            <a:schemeClr val="bg1"/>
                          </a:solidFill>
                          <a:effectLst/>
                          <a:latin typeface="+mj-lt"/>
                        </a:rPr>
                        <a:t>Zoek het tekstgedeelte op waar de vraag over gaat. Lees dit grondig door. </a:t>
                      </a:r>
                    </a:p>
                    <a:p>
                      <a:pPr marL="342900" lvl="0" indent="-342900" algn="l">
                        <a:lnSpc>
                          <a:spcPct val="150000"/>
                        </a:lnSpc>
                        <a:buFont typeface="+mj-lt"/>
                        <a:buAutoNum type="arabicPeriod"/>
                      </a:pPr>
                      <a:r>
                        <a:rPr lang="nl-NL" sz="1600" b="0" dirty="0">
                          <a:solidFill>
                            <a:schemeClr val="bg1"/>
                          </a:solidFill>
                          <a:effectLst/>
                          <a:latin typeface="+mj-lt"/>
                        </a:rPr>
                        <a:t>Bedenk het antwoord op de vraag. </a:t>
                      </a:r>
                    </a:p>
                    <a:p>
                      <a:pPr marL="342900" lvl="0" indent="-342900" algn="l">
                        <a:lnSpc>
                          <a:spcPct val="150000"/>
                        </a:lnSpc>
                        <a:buFont typeface="+mj-lt"/>
                        <a:buAutoNum type="arabicPeriod"/>
                      </a:pPr>
                      <a:r>
                        <a:rPr lang="nl-NL" sz="1600" b="0" dirty="0">
                          <a:solidFill>
                            <a:schemeClr val="bg1"/>
                          </a:solidFill>
                          <a:effectLst/>
                          <a:latin typeface="+mj-lt"/>
                        </a:rPr>
                        <a:t>Noteer je antwoord, herhaal hierin de kern van de vraag. </a:t>
                      </a:r>
                    </a:p>
                    <a:p>
                      <a:pPr marL="342900" lvl="0" indent="-342900" algn="l">
                        <a:lnSpc>
                          <a:spcPct val="150000"/>
                        </a:lnSpc>
                        <a:buFont typeface="+mj-lt"/>
                        <a:buAutoNum type="arabicPeriod"/>
                      </a:pPr>
                      <a:r>
                        <a:rPr lang="nl-NL" sz="1600" b="0" dirty="0">
                          <a:solidFill>
                            <a:schemeClr val="bg1"/>
                          </a:solidFill>
                          <a:effectLst/>
                          <a:latin typeface="+mj-lt"/>
                        </a:rPr>
                        <a:t>Controleer of je de vraag hebt beantwoord en of je antwoord ook daadwerkelijk in de tekst te vinden is.</a:t>
                      </a:r>
                    </a:p>
                    <a:p>
                      <a:pPr marL="228600" algn="l">
                        <a:lnSpc>
                          <a:spcPct val="150000"/>
                        </a:lnSpc>
                      </a:pPr>
                      <a:r>
                        <a:rPr lang="nl-NL" sz="1600" b="0" dirty="0">
                          <a:solidFill>
                            <a:schemeClr val="bg1"/>
                          </a:solidFill>
                          <a:effectLst/>
                          <a:latin typeface="+mj-lt"/>
                        </a:rPr>
                        <a:t> </a:t>
                      </a:r>
                      <a:endParaRPr lang="nl-NL" sz="1600" b="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8798468"/>
                  </a:ext>
                </a:extLst>
              </a:tr>
            </a:tbl>
          </a:graphicData>
        </a:graphic>
      </p:graphicFrame>
    </p:spTree>
    <p:extLst>
      <p:ext uri="{BB962C8B-B14F-4D97-AF65-F5344CB8AC3E}">
        <p14:creationId xmlns:p14="http://schemas.microsoft.com/office/powerpoint/2010/main" val="206122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D8E1B2A2-AB8D-A749-83BF-90273FBD41B5}"/>
              </a:ext>
            </a:extLst>
          </p:cNvPr>
          <p:cNvSpPr>
            <a:spLocks noGrp="1"/>
          </p:cNvSpPr>
          <p:nvPr>
            <p:ph type="title"/>
          </p:nvPr>
        </p:nvSpPr>
        <p:spPr>
          <a:xfrm>
            <a:off x="720724" y="685800"/>
            <a:ext cx="7029872" cy="1143000"/>
          </a:xfrm>
        </p:spPr>
        <p:txBody>
          <a:bodyPr rtlCol="0" anchor="t">
            <a:noAutofit/>
          </a:bodyPr>
          <a:lstStyle/>
          <a:p>
            <a:pPr rtl="0">
              <a:lnSpc>
                <a:spcPct val="100000"/>
              </a:lnSpc>
            </a:pPr>
            <a:r>
              <a:rPr lang="nl-NL" sz="4000" b="1" dirty="0">
                <a:solidFill>
                  <a:schemeClr val="bg1"/>
                </a:solidFill>
              </a:rPr>
              <a:t>Citeervragen</a:t>
            </a:r>
          </a:p>
        </p:txBody>
      </p:sp>
      <p:sp>
        <p:nvSpPr>
          <p:cNvPr id="3" name="Tijdelijke aanduiding voor inhoud 2"/>
          <p:cNvSpPr>
            <a:spLocks noGrp="1"/>
          </p:cNvSpPr>
          <p:nvPr>
            <p:ph idx="1"/>
          </p:nvPr>
        </p:nvSpPr>
        <p:spPr>
          <a:xfrm>
            <a:off x="720724" y="1828800"/>
            <a:ext cx="7461919" cy="5128592"/>
          </a:xfrm>
        </p:spPr>
        <p:txBody>
          <a:bodyPr vert="horz" lIns="121899" tIns="60949" rIns="121899" bIns="60949" rtlCol="0" anchor="t">
            <a:normAutofit/>
          </a:bodyPr>
          <a:lstStyle/>
          <a:p>
            <a:pPr marL="0" indent="0" rtl="0">
              <a:buClr>
                <a:schemeClr val="bg1"/>
              </a:buClr>
              <a:buNone/>
            </a:pPr>
            <a:r>
              <a:rPr lang="nl-NL" dirty="0"/>
              <a:t>Bij een citeervraag moet het antwoord letterlijk uit de tekst komen. Je zoekt het antwoord in de tekst en citeert de (deel)zin(</a:t>
            </a:r>
            <a:r>
              <a:rPr lang="nl-NL" dirty="0" err="1"/>
              <a:t>nen</a:t>
            </a:r>
            <a:r>
              <a:rPr lang="nl-NL" dirty="0"/>
              <a:t>) door de eerste en laatste drie woorden op je antwoordblad op te schrijven. Gebruik daarbij aanhalingstekens en noteer de regelnummers er tussen haakjes achter. </a:t>
            </a:r>
          </a:p>
          <a:p>
            <a:pPr marL="0" indent="0" rtl="0">
              <a:buClr>
                <a:schemeClr val="bg1"/>
              </a:buClr>
              <a:buNone/>
            </a:pPr>
            <a:endParaRPr lang="nl-NL" dirty="0"/>
          </a:p>
          <a:p>
            <a:pPr marL="0" indent="0" rtl="0">
              <a:buClr>
                <a:schemeClr val="bg1"/>
              </a:buClr>
              <a:buNone/>
            </a:pPr>
            <a:r>
              <a:rPr lang="nl-NL" dirty="0"/>
              <a:t>Voorbeeld: “Daar moeten ze … gebruik van maken.” (r. 138-141)</a:t>
            </a:r>
          </a:p>
        </p:txBody>
      </p:sp>
    </p:spTree>
    <p:extLst>
      <p:ext uri="{BB962C8B-B14F-4D97-AF65-F5344CB8AC3E}">
        <p14:creationId xmlns:p14="http://schemas.microsoft.com/office/powerpoint/2010/main" val="58700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D8E1B2A2-AB8D-A749-83BF-90273FBD41B5}"/>
              </a:ext>
            </a:extLst>
          </p:cNvPr>
          <p:cNvSpPr>
            <a:spLocks noGrp="1"/>
          </p:cNvSpPr>
          <p:nvPr>
            <p:ph type="title"/>
          </p:nvPr>
        </p:nvSpPr>
        <p:spPr>
          <a:xfrm>
            <a:off x="720724" y="685800"/>
            <a:ext cx="7029872" cy="1143000"/>
          </a:xfrm>
        </p:spPr>
        <p:txBody>
          <a:bodyPr rtlCol="0" anchor="t">
            <a:noAutofit/>
          </a:bodyPr>
          <a:lstStyle/>
          <a:p>
            <a:pPr rtl="0">
              <a:lnSpc>
                <a:spcPct val="100000"/>
              </a:lnSpc>
            </a:pPr>
            <a:r>
              <a:rPr lang="nl-NL" sz="4000" b="1" dirty="0">
                <a:solidFill>
                  <a:schemeClr val="bg1"/>
                </a:solidFill>
              </a:rPr>
              <a:t>Maximaal aantal woorden</a:t>
            </a:r>
          </a:p>
        </p:txBody>
      </p:sp>
      <p:sp>
        <p:nvSpPr>
          <p:cNvPr id="3" name="Tijdelijke aanduiding voor inhoud 2"/>
          <p:cNvSpPr>
            <a:spLocks noGrp="1"/>
          </p:cNvSpPr>
          <p:nvPr>
            <p:ph idx="1"/>
          </p:nvPr>
        </p:nvSpPr>
        <p:spPr>
          <a:xfrm>
            <a:off x="720724" y="1828800"/>
            <a:ext cx="7461919" cy="5128592"/>
          </a:xfrm>
        </p:spPr>
        <p:txBody>
          <a:bodyPr vert="horz" lIns="121899" tIns="60949" rIns="121899" bIns="60949" rtlCol="0" anchor="t">
            <a:normAutofit/>
          </a:bodyPr>
          <a:lstStyle/>
          <a:p>
            <a:pPr marL="0" indent="0" rtl="0">
              <a:buClr>
                <a:schemeClr val="bg1"/>
              </a:buClr>
              <a:buNone/>
            </a:pPr>
            <a:r>
              <a:rPr lang="nl-NL" dirty="0"/>
              <a:t>Als er achter een vraag staat dat je antwoord bijvoorbeeld maar maximaal 10 woorden mag bevatten, dan is het je antwoord bij 11 woorden helemaal fout. Houd je dus goed aan het maximaal aantal woorden.</a:t>
            </a:r>
          </a:p>
          <a:p>
            <a:pPr marL="0" indent="0" rtl="0">
              <a:buClr>
                <a:schemeClr val="bg1"/>
              </a:buClr>
              <a:buNone/>
            </a:pPr>
            <a:r>
              <a:rPr lang="nl-NL" dirty="0"/>
              <a:t>Het herhalen van de kern van de vraag telt niet mee in het aantal woorden dat je hebt gebruikt. </a:t>
            </a:r>
          </a:p>
        </p:txBody>
      </p:sp>
    </p:spTree>
    <p:extLst>
      <p:ext uri="{BB962C8B-B14F-4D97-AF65-F5344CB8AC3E}">
        <p14:creationId xmlns:p14="http://schemas.microsoft.com/office/powerpoint/2010/main" val="13864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D8E1B2A2-AB8D-A749-83BF-90273FBD41B5}"/>
              </a:ext>
            </a:extLst>
          </p:cNvPr>
          <p:cNvSpPr>
            <a:spLocks noGrp="1"/>
          </p:cNvSpPr>
          <p:nvPr>
            <p:ph type="title"/>
          </p:nvPr>
        </p:nvSpPr>
        <p:spPr>
          <a:xfrm>
            <a:off x="720724" y="685800"/>
            <a:ext cx="7029872" cy="1143000"/>
          </a:xfrm>
        </p:spPr>
        <p:txBody>
          <a:bodyPr rtlCol="0" anchor="t">
            <a:noAutofit/>
          </a:bodyPr>
          <a:lstStyle/>
          <a:p>
            <a:pPr rtl="0">
              <a:lnSpc>
                <a:spcPct val="100000"/>
              </a:lnSpc>
            </a:pPr>
            <a:r>
              <a:rPr lang="nl-NL" sz="4000" b="1" dirty="0">
                <a:solidFill>
                  <a:schemeClr val="bg1"/>
                </a:solidFill>
              </a:rPr>
              <a:t>Verrassende vragen</a:t>
            </a:r>
          </a:p>
        </p:txBody>
      </p:sp>
      <p:sp>
        <p:nvSpPr>
          <p:cNvPr id="3" name="Tijdelijke aanduiding voor inhoud 2"/>
          <p:cNvSpPr>
            <a:spLocks noGrp="1"/>
          </p:cNvSpPr>
          <p:nvPr>
            <p:ph idx="1"/>
          </p:nvPr>
        </p:nvSpPr>
        <p:spPr>
          <a:xfrm>
            <a:off x="720724" y="1828800"/>
            <a:ext cx="7461919" cy="5128592"/>
          </a:xfrm>
        </p:spPr>
        <p:txBody>
          <a:bodyPr vert="horz" lIns="121899" tIns="60949" rIns="121899" bIns="60949" rtlCol="0" anchor="t">
            <a:normAutofit/>
          </a:bodyPr>
          <a:lstStyle/>
          <a:p>
            <a:pPr marL="0" indent="0" rtl="0">
              <a:buClr>
                <a:schemeClr val="bg1"/>
              </a:buClr>
              <a:buNone/>
            </a:pPr>
            <a:r>
              <a:rPr lang="nl-NL" dirty="0"/>
              <a:t>Soms is een vraag niet simpel een open vraag of een meerkeuzevraag, maar wordt er iets anders van je verwacht. Misschien moet je bepaalde verbanden leggen of een schema invullen. </a:t>
            </a:r>
          </a:p>
          <a:p>
            <a:pPr marL="0" indent="0" rtl="0">
              <a:buClr>
                <a:schemeClr val="bg1"/>
              </a:buClr>
              <a:buNone/>
            </a:pPr>
            <a:r>
              <a:rPr lang="nl-NL" dirty="0"/>
              <a:t>Schrik hier niet van. Met alles wat je de afgelopen jaren hebt geleerd, kan je ook dit soort vragen maken. </a:t>
            </a:r>
          </a:p>
        </p:txBody>
      </p:sp>
    </p:spTree>
    <p:extLst>
      <p:ext uri="{BB962C8B-B14F-4D97-AF65-F5344CB8AC3E}">
        <p14:creationId xmlns:p14="http://schemas.microsoft.com/office/powerpoint/2010/main" val="88134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C967A1C-B231-4F44-9203-5F9CD9213FBE}"/>
              </a:ext>
            </a:extLst>
          </p:cNvPr>
          <p:cNvSpPr>
            <a:spLocks noGrp="1"/>
          </p:cNvSpPr>
          <p:nvPr>
            <p:ph type="title"/>
          </p:nvPr>
        </p:nvSpPr>
        <p:spPr/>
        <p:txBody>
          <a:bodyPr rtlCol="0"/>
          <a:lstStyle/>
          <a:p>
            <a:pPr rtl="0"/>
            <a:r>
              <a:rPr lang="nl-NL" sz="4000" b="1" dirty="0"/>
              <a:t>Oefenen</a:t>
            </a:r>
            <a:endParaRPr lang="nl-NL" dirty="0"/>
          </a:p>
        </p:txBody>
      </p:sp>
      <p:sp>
        <p:nvSpPr>
          <p:cNvPr id="3" name="Tijdelijke aanduiding voor inhoud 2"/>
          <p:cNvSpPr>
            <a:spLocks noGrp="1"/>
          </p:cNvSpPr>
          <p:nvPr>
            <p:ph idx="10"/>
          </p:nvPr>
        </p:nvSpPr>
        <p:spPr/>
        <p:txBody>
          <a:bodyPr vert="horz" lIns="121899" tIns="60949" rIns="121899" bIns="60949" rtlCol="0" anchor="t">
            <a:normAutofit fontScale="92500" lnSpcReduction="20000"/>
          </a:bodyPr>
          <a:lstStyle/>
          <a:p>
            <a:pPr rtl="0">
              <a:buClr>
                <a:schemeClr val="tx1"/>
              </a:buClr>
            </a:pPr>
            <a:r>
              <a:rPr lang="nl-NL" sz="2000" dirty="0"/>
              <a:t>Je krijgt van mij een werkblad (2021-1) met een aantal stukken tekst met de bijbehorende vragen. </a:t>
            </a:r>
          </a:p>
          <a:p>
            <a:pPr rtl="0">
              <a:buClr>
                <a:schemeClr val="tx1"/>
              </a:buClr>
            </a:pPr>
            <a:r>
              <a:rPr lang="nl-NL" dirty="0"/>
              <a:t>Maak dit in stilte voor je zelf. </a:t>
            </a:r>
          </a:p>
          <a:p>
            <a:pPr rtl="0">
              <a:buClr>
                <a:schemeClr val="tx1"/>
              </a:buClr>
            </a:pPr>
            <a:r>
              <a:rPr lang="nl-NL" dirty="0"/>
              <a:t>Gebruik de tips die je net hebt geleerd. </a:t>
            </a:r>
          </a:p>
          <a:p>
            <a:pPr rtl="0">
              <a:buClr>
                <a:schemeClr val="tx1"/>
              </a:buClr>
            </a:pPr>
            <a:r>
              <a:rPr lang="nl-NL" sz="2000" dirty="0"/>
              <a:t>Zijn de mensen om je heen ook klaar? Bespreek dan jullie antwoorden. </a:t>
            </a:r>
          </a:p>
          <a:p>
            <a:pPr rtl="0">
              <a:buClr>
                <a:schemeClr val="tx1"/>
              </a:buClr>
            </a:pPr>
            <a:endParaRPr lang="nl-NL" dirty="0"/>
          </a:p>
          <a:p>
            <a:pPr rtl="0">
              <a:buClr>
                <a:schemeClr val="tx1"/>
              </a:buClr>
            </a:pPr>
            <a:r>
              <a:rPr lang="nl-NL" sz="2000" dirty="0"/>
              <a:t>We bespreken ze straks klassikaal na. </a:t>
            </a:r>
          </a:p>
          <a:p>
            <a:pPr rtl="0">
              <a:buClr>
                <a:schemeClr val="tx1"/>
              </a:buClr>
            </a:pPr>
            <a:endParaRPr lang="nl-NL" dirty="0"/>
          </a:p>
          <a:p>
            <a:pPr rtl="0">
              <a:buClr>
                <a:schemeClr val="tx1"/>
              </a:buClr>
            </a:pPr>
            <a:r>
              <a:rPr lang="nl-NL" sz="2000" dirty="0"/>
              <a:t>Klaar? </a:t>
            </a:r>
            <a:r>
              <a:rPr lang="nl-NL" dirty="0"/>
              <a:t>Er staat een opdracht voor het </a:t>
            </a:r>
            <a:r>
              <a:rPr lang="nl-NL" b="1" dirty="0"/>
              <a:t>schrijven van een artikel </a:t>
            </a:r>
            <a:r>
              <a:rPr lang="nl-NL" dirty="0"/>
              <a:t>in de </a:t>
            </a:r>
            <a:r>
              <a:rPr lang="nl-NL" dirty="0" err="1"/>
              <a:t>quest</a:t>
            </a:r>
            <a:r>
              <a:rPr lang="nl-NL" dirty="0"/>
              <a:t>. Lever hem bij mij in, dan geef ik feedback. Je weet dan gelijk hoe je er bij het schrijven voor staat. </a:t>
            </a:r>
            <a:endParaRPr lang="nl-NL" sz="2000" dirty="0"/>
          </a:p>
        </p:txBody>
      </p:sp>
    </p:spTree>
    <p:extLst>
      <p:ext uri="{BB962C8B-B14F-4D97-AF65-F5344CB8AC3E}">
        <p14:creationId xmlns:p14="http://schemas.microsoft.com/office/powerpoint/2010/main" val="400483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C967A1C-B231-4F44-9203-5F9CD9213FBE}"/>
              </a:ext>
            </a:extLst>
          </p:cNvPr>
          <p:cNvSpPr>
            <a:spLocks noGrp="1"/>
          </p:cNvSpPr>
          <p:nvPr>
            <p:ph type="title"/>
          </p:nvPr>
        </p:nvSpPr>
        <p:spPr/>
        <p:txBody>
          <a:bodyPr rtlCol="0"/>
          <a:lstStyle/>
          <a:p>
            <a:pPr rtl="0"/>
            <a:r>
              <a:rPr lang="nl-NL" sz="4000" b="1" dirty="0"/>
              <a:t>Oefenen</a:t>
            </a:r>
            <a:endParaRPr lang="nl-NL" dirty="0"/>
          </a:p>
        </p:txBody>
      </p:sp>
      <p:pic>
        <p:nvPicPr>
          <p:cNvPr id="6" name="Tijdelijke aanduiding voor inhoud 5" descr="Afbeelding met tekst, binnen, schermafbeelding&#10;&#10;Automatisch gegenereerde beschrijving">
            <a:extLst>
              <a:ext uri="{FF2B5EF4-FFF2-40B4-BE49-F238E27FC236}">
                <a16:creationId xmlns:a16="http://schemas.microsoft.com/office/drawing/2014/main" id="{31ABFD31-6D0A-797E-AD25-55802244E3D9}"/>
              </a:ext>
            </a:extLst>
          </p:cNvPr>
          <p:cNvPicPr>
            <a:picLocks noGrp="1" noChangeAspect="1"/>
          </p:cNvPicPr>
          <p:nvPr>
            <p:ph idx="10"/>
          </p:nvPr>
        </p:nvPicPr>
        <p:blipFill>
          <a:blip r:embed="rId3"/>
          <a:stretch>
            <a:fillRect/>
          </a:stretch>
        </p:blipFill>
        <p:spPr>
          <a:xfrm>
            <a:off x="2730359" y="2132856"/>
            <a:ext cx="8639343" cy="2952328"/>
          </a:xfrm>
          <a:prstGeom prst="rect">
            <a:avLst/>
          </a:prstGeom>
        </p:spPr>
      </p:pic>
    </p:spTree>
    <p:extLst>
      <p:ext uri="{BB962C8B-B14F-4D97-AF65-F5344CB8AC3E}">
        <p14:creationId xmlns:p14="http://schemas.microsoft.com/office/powerpoint/2010/main" val="385725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C967A1C-B231-4F44-9203-5F9CD9213FBE}"/>
              </a:ext>
            </a:extLst>
          </p:cNvPr>
          <p:cNvSpPr>
            <a:spLocks noGrp="1"/>
          </p:cNvSpPr>
          <p:nvPr>
            <p:ph type="title"/>
          </p:nvPr>
        </p:nvSpPr>
        <p:spPr/>
        <p:txBody>
          <a:bodyPr rtlCol="0"/>
          <a:lstStyle/>
          <a:p>
            <a:pPr rtl="0"/>
            <a:r>
              <a:rPr lang="nl-NL" sz="4000" b="1" dirty="0"/>
              <a:t>Oefenen</a:t>
            </a:r>
            <a:endParaRPr lang="nl-NL" dirty="0"/>
          </a:p>
        </p:txBody>
      </p:sp>
      <p:sp>
        <p:nvSpPr>
          <p:cNvPr id="3" name="Tijdelijke aanduiding voor inhoud 2">
            <a:extLst>
              <a:ext uri="{FF2B5EF4-FFF2-40B4-BE49-F238E27FC236}">
                <a16:creationId xmlns:a16="http://schemas.microsoft.com/office/drawing/2014/main" id="{752C9DFE-95D7-31AF-0E2E-5672141D08DD}"/>
              </a:ext>
            </a:extLst>
          </p:cNvPr>
          <p:cNvSpPr>
            <a:spLocks noGrp="1"/>
          </p:cNvSpPr>
          <p:nvPr>
            <p:ph idx="10"/>
          </p:nvPr>
        </p:nvSpPr>
        <p:spPr/>
        <p:txBody>
          <a:bodyPr/>
          <a:lstStyle/>
          <a:p>
            <a:endParaRPr lang="nl-NL"/>
          </a:p>
        </p:txBody>
      </p:sp>
      <p:pic>
        <p:nvPicPr>
          <p:cNvPr id="5" name="Afbeelding 4" descr="Afbeelding met tafel&#10;&#10;Automatisch gegenereerde beschrijving">
            <a:extLst>
              <a:ext uri="{FF2B5EF4-FFF2-40B4-BE49-F238E27FC236}">
                <a16:creationId xmlns:a16="http://schemas.microsoft.com/office/drawing/2014/main" id="{8D95D9B7-EB1E-994E-EA6D-E49A9297E58A}"/>
              </a:ext>
            </a:extLst>
          </p:cNvPr>
          <p:cNvPicPr>
            <a:picLocks noChangeAspect="1"/>
          </p:cNvPicPr>
          <p:nvPr/>
        </p:nvPicPr>
        <p:blipFill>
          <a:blip r:embed="rId3"/>
          <a:stretch>
            <a:fillRect/>
          </a:stretch>
        </p:blipFill>
        <p:spPr>
          <a:xfrm>
            <a:off x="3862164" y="1662936"/>
            <a:ext cx="5760720" cy="4526280"/>
          </a:xfrm>
          <a:prstGeom prst="rect">
            <a:avLst/>
          </a:prstGeom>
        </p:spPr>
      </p:pic>
    </p:spTree>
    <p:extLst>
      <p:ext uri="{BB962C8B-B14F-4D97-AF65-F5344CB8AC3E}">
        <p14:creationId xmlns:p14="http://schemas.microsoft.com/office/powerpoint/2010/main" val="387900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C967A1C-B231-4F44-9203-5F9CD9213FBE}"/>
              </a:ext>
            </a:extLst>
          </p:cNvPr>
          <p:cNvSpPr>
            <a:spLocks noGrp="1"/>
          </p:cNvSpPr>
          <p:nvPr>
            <p:ph type="title"/>
          </p:nvPr>
        </p:nvSpPr>
        <p:spPr/>
        <p:txBody>
          <a:bodyPr rtlCol="0"/>
          <a:lstStyle/>
          <a:p>
            <a:pPr rtl="0"/>
            <a:r>
              <a:rPr lang="nl-NL" sz="4000" b="1" dirty="0"/>
              <a:t>Oefenen</a:t>
            </a:r>
            <a:endParaRPr lang="nl-NL" dirty="0"/>
          </a:p>
        </p:txBody>
      </p:sp>
      <p:sp>
        <p:nvSpPr>
          <p:cNvPr id="3" name="Tijdelijke aanduiding voor inhoud 2">
            <a:extLst>
              <a:ext uri="{FF2B5EF4-FFF2-40B4-BE49-F238E27FC236}">
                <a16:creationId xmlns:a16="http://schemas.microsoft.com/office/drawing/2014/main" id="{752C9DFE-95D7-31AF-0E2E-5672141D08DD}"/>
              </a:ext>
            </a:extLst>
          </p:cNvPr>
          <p:cNvSpPr>
            <a:spLocks noGrp="1"/>
          </p:cNvSpPr>
          <p:nvPr>
            <p:ph idx="10"/>
          </p:nvPr>
        </p:nvSpPr>
        <p:spPr/>
        <p:txBody>
          <a:bodyPr/>
          <a:lstStyle/>
          <a:p>
            <a:endParaRPr lang="nl-NL"/>
          </a:p>
        </p:txBody>
      </p:sp>
      <p:pic>
        <p:nvPicPr>
          <p:cNvPr id="2" name="Afbeelding 1" descr="Afbeelding met tekst&#10;&#10;Automatisch gegenereerde beschrijving">
            <a:extLst>
              <a:ext uri="{FF2B5EF4-FFF2-40B4-BE49-F238E27FC236}">
                <a16:creationId xmlns:a16="http://schemas.microsoft.com/office/drawing/2014/main" id="{520449BC-B391-A7D4-F5B7-0630766F0E6A}"/>
              </a:ext>
            </a:extLst>
          </p:cNvPr>
          <p:cNvPicPr>
            <a:picLocks noChangeAspect="1"/>
          </p:cNvPicPr>
          <p:nvPr/>
        </p:nvPicPr>
        <p:blipFill>
          <a:blip r:embed="rId3"/>
          <a:stretch>
            <a:fillRect/>
          </a:stretch>
        </p:blipFill>
        <p:spPr>
          <a:xfrm>
            <a:off x="4242752" y="2276872"/>
            <a:ext cx="5760720" cy="3312160"/>
          </a:xfrm>
          <a:prstGeom prst="rect">
            <a:avLst/>
          </a:prstGeom>
        </p:spPr>
      </p:pic>
    </p:spTree>
    <p:extLst>
      <p:ext uri="{BB962C8B-B14F-4D97-AF65-F5344CB8AC3E}">
        <p14:creationId xmlns:p14="http://schemas.microsoft.com/office/powerpoint/2010/main" val="354003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t">
            <a:noAutofit/>
          </a:bodyPr>
          <a:lstStyle/>
          <a:p>
            <a:pPr rtl="0">
              <a:lnSpc>
                <a:spcPct val="100000"/>
              </a:lnSpc>
            </a:pPr>
            <a:r>
              <a:rPr lang="nl-NL" sz="4000" b="1" dirty="0">
                <a:solidFill>
                  <a:schemeClr val="accent1"/>
                </a:solidFill>
              </a:rPr>
              <a:t>Wat gaan we doen?</a:t>
            </a:r>
          </a:p>
        </p:txBody>
      </p:sp>
      <p:sp>
        <p:nvSpPr>
          <p:cNvPr id="3" name="Tijdelijke aanduiding voor inhoud 2"/>
          <p:cNvSpPr>
            <a:spLocks noGrp="1"/>
          </p:cNvSpPr>
          <p:nvPr>
            <p:ph idx="1"/>
          </p:nvPr>
        </p:nvSpPr>
        <p:spPr/>
        <p:txBody>
          <a:bodyPr vert="horz" lIns="121899" tIns="60949" rIns="121899" bIns="60949" rtlCol="0" anchor="t">
            <a:normAutofit/>
          </a:bodyPr>
          <a:lstStyle/>
          <a:p>
            <a:pPr marL="304165" indent="-304165" rtl="0"/>
            <a:r>
              <a:rPr lang="nl-NL" dirty="0">
                <a:ea typeface="+mn-lt"/>
                <a:cs typeface="+mn-lt"/>
              </a:rPr>
              <a:t>Wat houdt het centraal examen van Nederlands in?</a:t>
            </a:r>
          </a:p>
          <a:p>
            <a:pPr marL="304165" indent="-304165" rtl="0"/>
            <a:r>
              <a:rPr lang="nl-NL" dirty="0">
                <a:ea typeface="+mn-lt"/>
                <a:cs typeface="+mn-lt"/>
              </a:rPr>
              <a:t>Hoe bereid je je voor op het CE Nederlands?</a:t>
            </a:r>
          </a:p>
          <a:p>
            <a:pPr marL="304165" indent="-304165" rtl="0"/>
            <a:r>
              <a:rPr lang="nl-NL" dirty="0">
                <a:ea typeface="+mn-lt"/>
                <a:cs typeface="+mn-lt"/>
              </a:rPr>
              <a:t>Een tekst lezen en vragen beantwoorden – een korte cursus.</a:t>
            </a:r>
          </a:p>
          <a:p>
            <a:pPr marL="304165" indent="-304165" rtl="0"/>
            <a:r>
              <a:rPr lang="nl-NL" dirty="0">
                <a:ea typeface="+mn-lt"/>
                <a:cs typeface="+mn-lt"/>
              </a:rPr>
              <a:t>Een oefening in vragen beantwoorden.</a:t>
            </a:r>
          </a:p>
          <a:p>
            <a:pPr marL="304165" indent="-304165" rtl="0"/>
            <a:endParaRPr lang="nl-NL" dirty="0">
              <a:ea typeface="+mn-lt"/>
              <a:cs typeface="+mn-lt"/>
            </a:endParaRPr>
          </a:p>
          <a:p>
            <a:pPr marL="304165" indent="-304165" rtl="0"/>
            <a:endParaRPr lang="nl-NL" dirty="0">
              <a:ea typeface="+mn-lt"/>
              <a:cs typeface="+mn-lt"/>
            </a:endParaRPr>
          </a:p>
          <a:p>
            <a:pPr marL="0" indent="0" rtl="0">
              <a:buNone/>
            </a:pPr>
            <a:r>
              <a:rPr lang="nl-NL" dirty="0">
                <a:ea typeface="+mn-lt"/>
                <a:cs typeface="+mn-lt"/>
              </a:rPr>
              <a:t>Maak aantekeningen!</a:t>
            </a:r>
            <a:endParaRPr lang="nl-NL" dirty="0"/>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299D361-319F-4BC4-81C4-F32BBF7A4FB8}"/>
              </a:ext>
            </a:extLst>
          </p:cNvPr>
          <p:cNvSpPr>
            <a:spLocks noGrp="1"/>
          </p:cNvSpPr>
          <p:nvPr>
            <p:ph type="title"/>
          </p:nvPr>
        </p:nvSpPr>
        <p:spPr/>
        <p:txBody>
          <a:bodyPr rtlCol="0"/>
          <a:lstStyle/>
          <a:p>
            <a:pPr rtl="0"/>
            <a:r>
              <a:rPr lang="nl-NL" dirty="0"/>
              <a:t>Centraal examen NE</a:t>
            </a:r>
          </a:p>
        </p:txBody>
      </p:sp>
      <p:sp>
        <p:nvSpPr>
          <p:cNvPr id="3" name="Tijdelijke aanduiding voor tekst 2">
            <a:extLst>
              <a:ext uri="{FF2B5EF4-FFF2-40B4-BE49-F238E27FC236}">
                <a16:creationId xmlns:a16="http://schemas.microsoft.com/office/drawing/2014/main" id="{ACCF25D8-462F-8B4A-8D99-662B5C3FFDE9}"/>
              </a:ext>
            </a:extLst>
          </p:cNvPr>
          <p:cNvSpPr>
            <a:spLocks noGrp="1"/>
          </p:cNvSpPr>
          <p:nvPr>
            <p:ph type="body" sz="quarter" idx="11"/>
          </p:nvPr>
        </p:nvSpPr>
        <p:spPr>
          <a:xfrm>
            <a:off x="5446340" y="1038720"/>
            <a:ext cx="5410200" cy="4343400"/>
          </a:xfrm>
        </p:spPr>
        <p:txBody>
          <a:bodyPr rtlCol="0"/>
          <a:lstStyle/>
          <a:p>
            <a:pPr marL="0" indent="0" rtl="0">
              <a:buClr>
                <a:schemeClr val="bg1"/>
              </a:buClr>
              <a:buNone/>
            </a:pPr>
            <a:r>
              <a:rPr lang="nl-NL" dirty="0"/>
              <a:t>Het centraal examen bestaat uit 2 delen: </a:t>
            </a:r>
          </a:p>
          <a:p>
            <a:pPr marL="457200" indent="-457200" rtl="0">
              <a:buClr>
                <a:schemeClr val="bg1"/>
              </a:buClr>
              <a:buAutoNum type="arabicPeriod"/>
            </a:pPr>
            <a:r>
              <a:rPr lang="nl-NL" dirty="0"/>
              <a:t>Teksten met vragen </a:t>
            </a:r>
            <a:r>
              <a:rPr lang="nl-NL" dirty="0">
                <a:sym typeface="Wingdings" panose="05000000000000000000" pitchFamily="2" charset="2"/>
              </a:rPr>
              <a:t></a:t>
            </a:r>
            <a:r>
              <a:rPr lang="nl-NL" dirty="0"/>
              <a:t> 75%</a:t>
            </a:r>
          </a:p>
          <a:p>
            <a:pPr marL="426645" lvl="1" indent="0">
              <a:buNone/>
            </a:pPr>
            <a:r>
              <a:rPr lang="nl-NL" dirty="0"/>
              <a:t>3 teksten met verschillende soorten vragen. </a:t>
            </a:r>
          </a:p>
          <a:p>
            <a:pPr marL="457200" indent="-457200" rtl="0">
              <a:buClr>
                <a:schemeClr val="bg1"/>
              </a:buClr>
              <a:buAutoNum type="arabicPeriod"/>
            </a:pPr>
            <a:r>
              <a:rPr lang="nl-NL" dirty="0"/>
              <a:t>Schrijfopdracht </a:t>
            </a:r>
            <a:r>
              <a:rPr lang="nl-NL" dirty="0">
                <a:sym typeface="Wingdings" panose="05000000000000000000" pitchFamily="2" charset="2"/>
              </a:rPr>
              <a:t></a:t>
            </a:r>
            <a:r>
              <a:rPr lang="nl-NL" dirty="0"/>
              <a:t> 25% </a:t>
            </a:r>
          </a:p>
          <a:p>
            <a:pPr marL="426645" lvl="1" indent="0">
              <a:buNone/>
            </a:pPr>
            <a:r>
              <a:rPr lang="nl-NL" dirty="0"/>
              <a:t>Dit kan van alles zijn. Denk aan een brief, e-mail, artikel of ingezonden stuk.</a:t>
            </a:r>
          </a:p>
          <a:p>
            <a:pPr marL="426645" lvl="1" indent="0">
              <a:buNone/>
            </a:pPr>
            <a:endParaRPr lang="nl-NL" dirty="0"/>
          </a:p>
          <a:p>
            <a:pPr marL="0" indent="0" rtl="0">
              <a:buClr>
                <a:schemeClr val="bg1"/>
              </a:buClr>
              <a:buNone/>
            </a:pPr>
            <a:r>
              <a:rPr lang="nl-NL" dirty="0"/>
              <a:t>Het examen duurt 120 minuten. </a:t>
            </a:r>
          </a:p>
        </p:txBody>
      </p:sp>
      <p:pic>
        <p:nvPicPr>
          <p:cNvPr id="2" name="Afbeelding 1" descr="schets van een paar boeken met een potlood">
            <a:extLst>
              <a:ext uri="{FF2B5EF4-FFF2-40B4-BE49-F238E27FC236}">
                <a16:creationId xmlns:a16="http://schemas.microsoft.com/office/drawing/2014/main" id="{F21CD377-7541-369A-416B-3109989B65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7828" y="4293096"/>
            <a:ext cx="1905000" cy="2228850"/>
          </a:xfrm>
          <a:prstGeom prst="rect">
            <a:avLst/>
          </a:prstGeom>
        </p:spPr>
      </p:pic>
    </p:spTree>
    <p:extLst>
      <p:ext uri="{BB962C8B-B14F-4D97-AF65-F5344CB8AC3E}">
        <p14:creationId xmlns:p14="http://schemas.microsoft.com/office/powerpoint/2010/main" val="38777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4620B0B-BCC1-4BED-BF4D-17691AE321AC}"/>
              </a:ext>
            </a:extLst>
          </p:cNvPr>
          <p:cNvSpPr>
            <a:spLocks noGrp="1"/>
          </p:cNvSpPr>
          <p:nvPr>
            <p:ph type="title"/>
          </p:nvPr>
        </p:nvSpPr>
        <p:spPr/>
        <p:txBody>
          <a:bodyPr rtlCol="0"/>
          <a:lstStyle/>
          <a:p>
            <a:pPr rtl="0"/>
            <a:r>
              <a:rPr lang="nl-NL" spc="-40" dirty="0">
                <a:solidFill>
                  <a:schemeClr val="accent4"/>
                </a:solidFill>
              </a:rPr>
              <a:t>Leren voor het examen</a:t>
            </a:r>
          </a:p>
        </p:txBody>
      </p:sp>
      <p:pic>
        <p:nvPicPr>
          <p:cNvPr id="5" name="Afbeelding 4" descr="Schets van bokaal op stapel boeken">
            <a:extLst>
              <a:ext uri="{FF2B5EF4-FFF2-40B4-BE49-F238E27FC236}">
                <a16:creationId xmlns:a16="http://schemas.microsoft.com/office/drawing/2014/main" id="{382A4C56-4887-E643-AA59-89B7118B85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9622" y="3962400"/>
            <a:ext cx="1531180" cy="2041573"/>
          </a:xfrm>
          <a:prstGeom prst="rect">
            <a:avLst/>
          </a:prstGeom>
        </p:spPr>
      </p:pic>
      <p:sp>
        <p:nvSpPr>
          <p:cNvPr id="3" name="Tijdelijke aanduiding voor tekst 2">
            <a:extLst>
              <a:ext uri="{FF2B5EF4-FFF2-40B4-BE49-F238E27FC236}">
                <a16:creationId xmlns:a16="http://schemas.microsoft.com/office/drawing/2014/main" id="{ACCF25D8-462F-8B4A-8D99-662B5C3FFDE9}"/>
              </a:ext>
            </a:extLst>
          </p:cNvPr>
          <p:cNvSpPr>
            <a:spLocks noGrp="1"/>
          </p:cNvSpPr>
          <p:nvPr>
            <p:ph type="body" sz="quarter" idx="11"/>
          </p:nvPr>
        </p:nvSpPr>
        <p:spPr>
          <a:xfrm>
            <a:off x="5806380" y="736600"/>
            <a:ext cx="5410200" cy="4724400"/>
          </a:xfrm>
        </p:spPr>
        <p:txBody>
          <a:bodyPr vert="horz" lIns="121899" tIns="60949" rIns="121899" bIns="60949" rtlCol="0" anchor="t">
            <a:normAutofit/>
          </a:bodyPr>
          <a:lstStyle/>
          <a:p>
            <a:pPr marL="0" indent="0" rtl="0">
              <a:buNone/>
            </a:pPr>
            <a:r>
              <a:rPr lang="nl-NL" dirty="0"/>
              <a:t>Je moet voor Nederlands leren en oefenen. </a:t>
            </a:r>
          </a:p>
          <a:p>
            <a:pPr marL="0" indent="0" rtl="0">
              <a:buNone/>
            </a:pPr>
            <a:br>
              <a:rPr lang="nl-NL" dirty="0"/>
            </a:br>
            <a:r>
              <a:rPr lang="nl-NL" dirty="0"/>
              <a:t>In de </a:t>
            </a:r>
            <a:r>
              <a:rPr lang="nl-NL" dirty="0" err="1"/>
              <a:t>quest</a:t>
            </a:r>
            <a:r>
              <a:rPr lang="nl-NL" dirty="0"/>
              <a:t> maak ik een overzicht van alle leerstof. Deze leerstof is te vinden in Plot26 in de hoofdstukken ‘lezen’, ‘schrijven’ en ‘examentraining’. </a:t>
            </a:r>
          </a:p>
          <a:p>
            <a:pPr marL="0" indent="0" rtl="0">
              <a:buNone/>
            </a:pPr>
            <a:r>
              <a:rPr lang="nl-NL" dirty="0"/>
              <a:t>Deze theorie lees je goed door en leer je uit je hoofd. </a:t>
            </a:r>
          </a:p>
          <a:p>
            <a:pPr marL="0" indent="0" rtl="0">
              <a:buNone/>
            </a:pPr>
            <a:r>
              <a:rPr lang="nl-NL" dirty="0"/>
              <a:t>Daarnaast moet je voor Nederlands veel oefenen en je antwoorden met klasgenoten en met mij bespreken. Dat is de enige manier om het echt te gaan beheersen. </a:t>
            </a:r>
          </a:p>
        </p:txBody>
      </p:sp>
    </p:spTree>
    <p:extLst>
      <p:ext uri="{BB962C8B-B14F-4D97-AF65-F5344CB8AC3E}">
        <p14:creationId xmlns:p14="http://schemas.microsoft.com/office/powerpoint/2010/main" val="26455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D8E1B2A2-AB8D-A749-83BF-90273FBD41B5}"/>
              </a:ext>
            </a:extLst>
          </p:cNvPr>
          <p:cNvSpPr>
            <a:spLocks noGrp="1"/>
          </p:cNvSpPr>
          <p:nvPr>
            <p:ph type="title"/>
          </p:nvPr>
        </p:nvSpPr>
        <p:spPr>
          <a:xfrm>
            <a:off x="720724" y="685800"/>
            <a:ext cx="6021759" cy="1143000"/>
          </a:xfrm>
        </p:spPr>
        <p:txBody>
          <a:bodyPr rtlCol="0" anchor="t">
            <a:noAutofit/>
          </a:bodyPr>
          <a:lstStyle/>
          <a:p>
            <a:pPr rtl="0">
              <a:lnSpc>
                <a:spcPct val="100000"/>
              </a:lnSpc>
            </a:pPr>
            <a:r>
              <a:rPr lang="nl-NL" sz="4000" b="1" dirty="0">
                <a:solidFill>
                  <a:schemeClr val="bg1"/>
                </a:solidFill>
              </a:rPr>
              <a:t>Vragen beantwoorden</a:t>
            </a:r>
          </a:p>
        </p:txBody>
      </p:sp>
      <p:sp>
        <p:nvSpPr>
          <p:cNvPr id="3" name="Tijdelijke aanduiding voor inhoud 2"/>
          <p:cNvSpPr>
            <a:spLocks noGrp="1"/>
          </p:cNvSpPr>
          <p:nvPr>
            <p:ph idx="1"/>
          </p:nvPr>
        </p:nvSpPr>
        <p:spPr/>
        <p:txBody>
          <a:bodyPr vert="horz" lIns="121899" tIns="60949" rIns="121899" bIns="60949" rtlCol="0" anchor="t">
            <a:normAutofit fontScale="85000" lnSpcReduction="10000"/>
          </a:bodyPr>
          <a:lstStyle/>
          <a:p>
            <a:pPr rtl="0">
              <a:buClr>
                <a:schemeClr val="bg1"/>
              </a:buClr>
              <a:buFontTx/>
              <a:buChar char="-"/>
            </a:pPr>
            <a:r>
              <a:rPr lang="nl-NL" sz="2000" b="1" dirty="0">
                <a:solidFill>
                  <a:schemeClr val="bg1"/>
                </a:solidFill>
              </a:rPr>
              <a:t>Scan</a:t>
            </a:r>
            <a:r>
              <a:rPr lang="nl-NL" sz="2000" dirty="0">
                <a:solidFill>
                  <a:schemeClr val="bg1"/>
                </a:solidFill>
              </a:rPr>
              <a:t> voordat je de tekst leest kort </a:t>
            </a:r>
            <a:r>
              <a:rPr lang="nl-NL" sz="2000" b="1" dirty="0">
                <a:solidFill>
                  <a:schemeClr val="bg1"/>
                </a:solidFill>
              </a:rPr>
              <a:t>de vragen</a:t>
            </a:r>
            <a:r>
              <a:rPr lang="nl-NL" sz="2000" dirty="0">
                <a:solidFill>
                  <a:schemeClr val="bg1"/>
                </a:solidFill>
              </a:rPr>
              <a:t>. Zo krijg je al een beetje een beeld van waar de tekst over gaat. </a:t>
            </a:r>
          </a:p>
          <a:p>
            <a:pPr rtl="0">
              <a:buClr>
                <a:schemeClr val="bg1"/>
              </a:buClr>
              <a:buFontTx/>
              <a:buChar char="-"/>
            </a:pPr>
            <a:r>
              <a:rPr lang="nl-NL" b="1" dirty="0"/>
              <a:t>Lees de tekst zorgvuldig </a:t>
            </a:r>
            <a:r>
              <a:rPr lang="nl-NL" dirty="0"/>
              <a:t>en markeer belangrijke (kern)zinnen. Noteer in de kantlijn wat je opvalt in de tekst. Wordt er een deskundige voorgesteld? Geeft de schrijver ergens zijn mening? Worden er argumenten gegeven? Noteer dit in de kantlijn, zodat je het later snel kunt vinden. </a:t>
            </a:r>
          </a:p>
          <a:p>
            <a:pPr rtl="0">
              <a:buClr>
                <a:schemeClr val="bg1"/>
              </a:buClr>
              <a:buFontTx/>
              <a:buChar char="-"/>
            </a:pPr>
            <a:r>
              <a:rPr lang="nl-NL" b="1" dirty="0"/>
              <a:t>Maak alle vragen </a:t>
            </a:r>
            <a:r>
              <a:rPr lang="nl-NL" dirty="0"/>
              <a:t>die bij de tekst horen, sla niks over. Twijfel je ergens? Zet dan een vraagteken in de kantlijn. Hier kan je op terugkomen als je tijd over hebt. </a:t>
            </a:r>
          </a:p>
          <a:p>
            <a:pPr rtl="0">
              <a:buClr>
                <a:schemeClr val="bg1"/>
              </a:buClr>
              <a:buFontTx/>
              <a:buChar char="-"/>
            </a:pPr>
            <a:r>
              <a:rPr lang="nl-NL" dirty="0"/>
              <a:t>Lees na het beantwoorden van een vraag nog een de vraag en je antwoord na. </a:t>
            </a:r>
            <a:r>
              <a:rPr lang="nl-NL" b="1" dirty="0"/>
              <a:t>Heb je echt de vraag beantwoord?</a:t>
            </a:r>
            <a:endParaRPr lang="nl-NL" sz="2000" b="1" dirty="0">
              <a:solidFill>
                <a:schemeClr val="bg1"/>
              </a:solidFill>
            </a:endParaRPr>
          </a:p>
          <a:p>
            <a:pPr marL="0" indent="0" rtl="0">
              <a:buClr>
                <a:schemeClr val="bg1"/>
              </a:buClr>
              <a:buNone/>
            </a:pPr>
            <a:endParaRPr lang="nl-NL" sz="2000" dirty="0">
              <a:solidFill>
                <a:schemeClr val="bg1"/>
              </a:solidFill>
            </a:endParaRPr>
          </a:p>
        </p:txBody>
      </p:sp>
    </p:spTree>
    <p:extLst>
      <p:ext uri="{BB962C8B-B14F-4D97-AF65-F5344CB8AC3E}">
        <p14:creationId xmlns:p14="http://schemas.microsoft.com/office/powerpoint/2010/main" val="13972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D8E1B2A2-AB8D-A749-83BF-90273FBD41B5}"/>
              </a:ext>
            </a:extLst>
          </p:cNvPr>
          <p:cNvSpPr>
            <a:spLocks noGrp="1"/>
          </p:cNvSpPr>
          <p:nvPr>
            <p:ph type="title"/>
          </p:nvPr>
        </p:nvSpPr>
        <p:spPr>
          <a:xfrm>
            <a:off x="720724" y="685800"/>
            <a:ext cx="6669832" cy="1143000"/>
          </a:xfrm>
        </p:spPr>
        <p:txBody>
          <a:bodyPr rtlCol="0" anchor="t">
            <a:noAutofit/>
          </a:bodyPr>
          <a:lstStyle/>
          <a:p>
            <a:pPr rtl="0">
              <a:lnSpc>
                <a:spcPct val="100000"/>
              </a:lnSpc>
            </a:pPr>
            <a:r>
              <a:rPr lang="nl-NL" sz="4000" b="1" dirty="0">
                <a:solidFill>
                  <a:schemeClr val="bg1"/>
                </a:solidFill>
              </a:rPr>
              <a:t>Een antwoord opbouwen</a:t>
            </a:r>
          </a:p>
        </p:txBody>
      </p:sp>
      <p:sp>
        <p:nvSpPr>
          <p:cNvPr id="3" name="Tijdelijke aanduiding voor inhoud 2"/>
          <p:cNvSpPr>
            <a:spLocks noGrp="1"/>
          </p:cNvSpPr>
          <p:nvPr>
            <p:ph idx="1"/>
          </p:nvPr>
        </p:nvSpPr>
        <p:spPr>
          <a:xfrm>
            <a:off x="720724" y="1828800"/>
            <a:ext cx="6741839" cy="4470400"/>
          </a:xfrm>
        </p:spPr>
        <p:txBody>
          <a:bodyPr vert="horz" lIns="121899" tIns="60949" rIns="121899" bIns="60949" rtlCol="0" anchor="t">
            <a:normAutofit/>
          </a:bodyPr>
          <a:lstStyle/>
          <a:p>
            <a:pPr marL="0" indent="0" rtl="0">
              <a:buClr>
                <a:schemeClr val="bg1"/>
              </a:buClr>
              <a:buNone/>
            </a:pPr>
            <a:r>
              <a:rPr lang="nl-NL" sz="2000" dirty="0">
                <a:solidFill>
                  <a:schemeClr val="bg1"/>
                </a:solidFill>
              </a:rPr>
              <a:t>Soms wordt een vraag niet volledig beantwoord en dat kost punten.  Dit kan je voorkomen door gestructureerd je vragen te beantwoorden. </a:t>
            </a:r>
          </a:p>
          <a:p>
            <a:pPr marL="0" indent="0" rtl="0">
              <a:buClr>
                <a:schemeClr val="bg1"/>
              </a:buClr>
              <a:buNone/>
            </a:pPr>
            <a:r>
              <a:rPr lang="nl-NL" dirty="0"/>
              <a:t>Gebruik de volgende stappen: </a:t>
            </a:r>
          </a:p>
          <a:p>
            <a:pPr marL="457200" indent="-457200" rtl="0">
              <a:buClr>
                <a:schemeClr val="bg1"/>
              </a:buClr>
              <a:buAutoNum type="arabicPeriod"/>
            </a:pPr>
            <a:r>
              <a:rPr lang="nl-NL" dirty="0"/>
              <a:t>Zoek de vraagstructuur. </a:t>
            </a:r>
          </a:p>
          <a:p>
            <a:pPr marL="457200" indent="-457200" rtl="0">
              <a:buClr>
                <a:schemeClr val="bg1"/>
              </a:buClr>
              <a:buAutoNum type="arabicPeriod"/>
            </a:pPr>
            <a:r>
              <a:rPr lang="nl-NL" dirty="0"/>
              <a:t>Bedenk de antwoordstructuur. </a:t>
            </a:r>
          </a:p>
          <a:p>
            <a:pPr marL="457200" indent="-457200" rtl="0">
              <a:buClr>
                <a:schemeClr val="bg1"/>
              </a:buClr>
              <a:buAutoNum type="arabicPeriod"/>
            </a:pPr>
            <a:r>
              <a:rPr lang="nl-NL" dirty="0"/>
              <a:t>Gebruik een antwoordstarter. </a:t>
            </a:r>
          </a:p>
        </p:txBody>
      </p:sp>
    </p:spTree>
    <p:extLst>
      <p:ext uri="{BB962C8B-B14F-4D97-AF65-F5344CB8AC3E}">
        <p14:creationId xmlns:p14="http://schemas.microsoft.com/office/powerpoint/2010/main" val="65366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D8E1B2A2-AB8D-A749-83BF-90273FBD41B5}"/>
              </a:ext>
            </a:extLst>
          </p:cNvPr>
          <p:cNvSpPr>
            <a:spLocks noGrp="1"/>
          </p:cNvSpPr>
          <p:nvPr>
            <p:ph type="title"/>
          </p:nvPr>
        </p:nvSpPr>
        <p:spPr>
          <a:xfrm>
            <a:off x="720724" y="685800"/>
            <a:ext cx="6669832" cy="1143000"/>
          </a:xfrm>
        </p:spPr>
        <p:txBody>
          <a:bodyPr rtlCol="0" anchor="t">
            <a:noAutofit/>
          </a:bodyPr>
          <a:lstStyle/>
          <a:p>
            <a:pPr rtl="0">
              <a:lnSpc>
                <a:spcPct val="100000"/>
              </a:lnSpc>
            </a:pPr>
            <a:r>
              <a:rPr lang="nl-NL" sz="4000" b="1" dirty="0">
                <a:solidFill>
                  <a:schemeClr val="bg1"/>
                </a:solidFill>
              </a:rPr>
              <a:t>Stap 1: vraagstructuur</a:t>
            </a:r>
          </a:p>
        </p:txBody>
      </p:sp>
      <p:sp>
        <p:nvSpPr>
          <p:cNvPr id="3" name="Tijdelijke aanduiding voor inhoud 2"/>
          <p:cNvSpPr>
            <a:spLocks noGrp="1"/>
          </p:cNvSpPr>
          <p:nvPr>
            <p:ph idx="1"/>
          </p:nvPr>
        </p:nvSpPr>
        <p:spPr>
          <a:xfrm>
            <a:off x="720724" y="1828800"/>
            <a:ext cx="7461919" cy="5029200"/>
          </a:xfrm>
        </p:spPr>
        <p:txBody>
          <a:bodyPr vert="horz" lIns="121899" tIns="60949" rIns="121899" bIns="60949" rtlCol="0" anchor="t">
            <a:normAutofit fontScale="92500" lnSpcReduction="20000"/>
          </a:bodyPr>
          <a:lstStyle/>
          <a:p>
            <a:pPr marL="457200" indent="-457200" rtl="0">
              <a:buClr>
                <a:schemeClr val="bg1"/>
              </a:buClr>
              <a:buAutoNum type="alphaLcPeriod"/>
            </a:pPr>
            <a:r>
              <a:rPr lang="nl-NL" dirty="0"/>
              <a:t>Zoek het instructiewoord: leg uit, verklaar, geef aan, noem, etc. </a:t>
            </a:r>
          </a:p>
          <a:p>
            <a:pPr marL="457200" indent="-457200" rtl="0">
              <a:buClr>
                <a:schemeClr val="bg1"/>
              </a:buClr>
              <a:buAutoNum type="alphaLcPeriod"/>
            </a:pPr>
            <a:r>
              <a:rPr lang="nl-NL" dirty="0"/>
              <a:t>Vul aan met belangrijke informatie uit de vraag. Dit kun je van te voren al markeren. </a:t>
            </a:r>
          </a:p>
          <a:p>
            <a:pPr marL="457200" indent="-457200" rtl="0">
              <a:buClr>
                <a:schemeClr val="bg1"/>
              </a:buClr>
              <a:buAutoNum type="alphaLcPeriod"/>
            </a:pPr>
            <a:r>
              <a:rPr lang="nl-NL" dirty="0"/>
              <a:t>Het aantal punten geeft aan uit hoeveel delen je antwoord moet bestaan. </a:t>
            </a:r>
          </a:p>
          <a:p>
            <a:pPr marL="457200" indent="-457200" rtl="0">
              <a:buClr>
                <a:schemeClr val="bg1"/>
              </a:buClr>
              <a:buAutoNum type="alphaLcPeriod"/>
            </a:pPr>
            <a:endParaRPr lang="nl-NL" dirty="0"/>
          </a:p>
          <a:p>
            <a:pPr marL="0" lvl="0" indent="0">
              <a:lnSpc>
                <a:spcPct val="150000"/>
              </a:lnSpc>
              <a:buNone/>
              <a:tabLst>
                <a:tab pos="457200" algn="l"/>
              </a:tabLst>
            </a:pPr>
            <a:r>
              <a:rPr lang="nl-NL" sz="1800" i="1" dirty="0">
                <a:effectLst/>
                <a:latin typeface="Arial" panose="020B0604020202020204" pitchFamily="34" charset="0"/>
                <a:ea typeface="Calibri" panose="020F0502020204030204" pitchFamily="34" charset="0"/>
                <a:cs typeface="Times New Roman" panose="02020603050405020304" pitchFamily="18" charset="0"/>
              </a:rPr>
              <a:t>(1p) Leg uit wat er in de tekst met ‘</a:t>
            </a:r>
            <a:r>
              <a:rPr lang="nl-NL" sz="1800" i="1" u="sng" dirty="0">
                <a:effectLst/>
                <a:latin typeface="Arial" panose="020B0604020202020204" pitchFamily="34" charset="0"/>
                <a:ea typeface="Calibri" panose="020F0502020204030204" pitchFamily="34" charset="0"/>
                <a:cs typeface="Times New Roman" panose="02020603050405020304" pitchFamily="18" charset="0"/>
              </a:rPr>
              <a:t>sekse-stereotypering’</a:t>
            </a:r>
            <a:r>
              <a:rPr lang="nl-NL" sz="1800" i="1" dirty="0">
                <a:effectLst/>
                <a:latin typeface="Arial" panose="020B0604020202020204" pitchFamily="34" charset="0"/>
                <a:ea typeface="Calibri" panose="020F0502020204030204" pitchFamily="34" charset="0"/>
                <a:cs typeface="Times New Roman" panose="02020603050405020304" pitchFamily="18" charset="0"/>
              </a:rPr>
              <a:t> bedoeld wordt.</a:t>
            </a:r>
          </a:p>
          <a:p>
            <a:pPr marL="0" lvl="0" indent="0">
              <a:lnSpc>
                <a:spcPct val="150000"/>
              </a:lnSpc>
              <a:buNone/>
              <a:tabLst>
                <a:tab pos="457200" algn="l"/>
              </a:tabLst>
            </a:pPr>
            <a:r>
              <a:rPr lang="nl-NL" sz="1800" u="sng" dirty="0">
                <a:effectLst/>
                <a:latin typeface="Arial" panose="020B0604020202020204" pitchFamily="34" charset="0"/>
                <a:ea typeface="Calibri" panose="020F0502020204030204" pitchFamily="34" charset="0"/>
                <a:cs typeface="Times New Roman" panose="02020603050405020304" pitchFamily="18" charset="0"/>
              </a:rPr>
              <a:t>vraagstructuur</a:t>
            </a:r>
            <a:r>
              <a:rPr lang="nl-NL" sz="1800" dirty="0">
                <a:effectLst/>
                <a:latin typeface="Arial" panose="020B0604020202020204" pitchFamily="34" charset="0"/>
                <a:ea typeface="Calibri" panose="020F0502020204030204" pitchFamily="34" charset="0"/>
                <a:cs typeface="Times New Roman" panose="02020603050405020304" pitchFamily="18" charset="0"/>
              </a:rPr>
              <a:t>: leg uit + begrip</a:t>
            </a:r>
          </a:p>
          <a:p>
            <a:pPr marL="0" lvl="0" indent="0">
              <a:lnSpc>
                <a:spcPct val="150000"/>
              </a:lnSpc>
              <a:buNone/>
              <a:tabLst>
                <a:tab pos="457200" algn="l"/>
              </a:tabLst>
            </a:pPr>
            <a:r>
              <a:rPr lang="nl-NL" sz="1800" i="1" dirty="0">
                <a:effectLst/>
                <a:latin typeface="Arial" panose="020B0604020202020204" pitchFamily="34" charset="0"/>
                <a:ea typeface="Calibri" panose="020F0502020204030204" pitchFamily="34" charset="0"/>
                <a:cs typeface="Times New Roman" panose="02020603050405020304" pitchFamily="18" charset="0"/>
              </a:rPr>
              <a:t>(2p) Noem twee redenen uit de alinea’s 9 en 10 </a:t>
            </a:r>
            <a:r>
              <a:rPr lang="nl-NL" sz="1800" i="1" u="sng" dirty="0">
                <a:effectLst/>
                <a:latin typeface="Arial" panose="020B0604020202020204" pitchFamily="34" charset="0"/>
                <a:ea typeface="Calibri" panose="020F0502020204030204" pitchFamily="34" charset="0"/>
                <a:cs typeface="Times New Roman" panose="02020603050405020304" pitchFamily="18" charset="0"/>
              </a:rPr>
              <a:t>waarom we vernieuwingen toch mooier gaan vinden.</a:t>
            </a:r>
            <a:endParaRPr lang="nl-NL" sz="1800" u="sng"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nl-NL" sz="1800" u="sng" dirty="0">
                <a:effectLst/>
                <a:latin typeface="Arial" panose="020B0604020202020204" pitchFamily="34" charset="0"/>
                <a:ea typeface="Calibri" panose="020F0502020204030204" pitchFamily="34" charset="0"/>
                <a:cs typeface="Times New Roman" panose="02020603050405020304" pitchFamily="18" charset="0"/>
              </a:rPr>
              <a:t>vraagstructuur</a:t>
            </a:r>
            <a:r>
              <a:rPr lang="nl-NL" sz="1800" dirty="0">
                <a:effectLst/>
                <a:latin typeface="Arial" panose="020B0604020202020204" pitchFamily="34" charset="0"/>
                <a:ea typeface="Calibri" panose="020F0502020204030204" pitchFamily="34" charset="0"/>
                <a:cs typeface="Times New Roman" panose="02020603050405020304" pitchFamily="18" charset="0"/>
              </a:rPr>
              <a:t>: noem + 2 redenen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buNone/>
              <a:tabLst>
                <a:tab pos="457200" algn="l"/>
              </a:tabLs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rtl="0">
              <a:buClr>
                <a:schemeClr val="bg1"/>
              </a:buClr>
              <a:buNone/>
            </a:pPr>
            <a:endParaRPr lang="nl-NL" dirty="0"/>
          </a:p>
        </p:txBody>
      </p:sp>
    </p:spTree>
    <p:extLst>
      <p:ext uri="{BB962C8B-B14F-4D97-AF65-F5344CB8AC3E}">
        <p14:creationId xmlns:p14="http://schemas.microsoft.com/office/powerpoint/2010/main" val="184894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D8E1B2A2-AB8D-A749-83BF-90273FBD41B5}"/>
              </a:ext>
            </a:extLst>
          </p:cNvPr>
          <p:cNvSpPr>
            <a:spLocks noGrp="1"/>
          </p:cNvSpPr>
          <p:nvPr>
            <p:ph type="title"/>
          </p:nvPr>
        </p:nvSpPr>
        <p:spPr>
          <a:xfrm>
            <a:off x="720724" y="685800"/>
            <a:ext cx="7029872" cy="1143000"/>
          </a:xfrm>
        </p:spPr>
        <p:txBody>
          <a:bodyPr rtlCol="0" anchor="t">
            <a:noAutofit/>
          </a:bodyPr>
          <a:lstStyle/>
          <a:p>
            <a:pPr rtl="0">
              <a:lnSpc>
                <a:spcPct val="100000"/>
              </a:lnSpc>
            </a:pPr>
            <a:r>
              <a:rPr lang="nl-NL" sz="4000" b="1" dirty="0">
                <a:solidFill>
                  <a:schemeClr val="bg1"/>
                </a:solidFill>
              </a:rPr>
              <a:t>Stap 2: antwoordstructuur</a:t>
            </a:r>
          </a:p>
        </p:txBody>
      </p:sp>
      <p:sp>
        <p:nvSpPr>
          <p:cNvPr id="3" name="Tijdelijke aanduiding voor inhoud 2"/>
          <p:cNvSpPr>
            <a:spLocks noGrp="1"/>
          </p:cNvSpPr>
          <p:nvPr>
            <p:ph idx="1"/>
          </p:nvPr>
        </p:nvSpPr>
        <p:spPr>
          <a:xfrm>
            <a:off x="720724" y="1828800"/>
            <a:ext cx="7461919" cy="5029200"/>
          </a:xfrm>
        </p:spPr>
        <p:txBody>
          <a:bodyPr vert="horz" lIns="121899" tIns="60949" rIns="121899" bIns="60949" rtlCol="0" anchor="t">
            <a:normAutofit lnSpcReduction="10000"/>
          </a:bodyPr>
          <a:lstStyle/>
          <a:p>
            <a:pPr marL="0" indent="0" rtl="0">
              <a:buClr>
                <a:schemeClr val="bg1"/>
              </a:buClr>
              <a:buNone/>
            </a:pPr>
            <a:r>
              <a:rPr lang="nl-NL" dirty="0"/>
              <a:t>Zet de vraag om in een antwoord. </a:t>
            </a:r>
          </a:p>
          <a:p>
            <a:pPr marL="0" lvl="0" indent="0">
              <a:lnSpc>
                <a:spcPct val="150000"/>
              </a:lnSpc>
              <a:buNone/>
              <a:tabLst>
                <a:tab pos="457200" algn="l"/>
              </a:tabLst>
            </a:pPr>
            <a:r>
              <a:rPr lang="nl-NL" sz="1800" dirty="0">
                <a:effectLst/>
                <a:latin typeface="Arial" panose="020B0604020202020204" pitchFamily="34" charset="0"/>
                <a:ea typeface="Calibri" panose="020F0502020204030204" pitchFamily="34" charset="0"/>
                <a:cs typeface="Times New Roman" panose="02020603050405020304" pitchFamily="18" charset="0"/>
              </a:rPr>
              <a:t>(1p) </a:t>
            </a:r>
            <a:r>
              <a:rPr lang="nl-NL" sz="1800" i="1" dirty="0">
                <a:effectLst/>
                <a:latin typeface="Arial" panose="020B0604020202020204" pitchFamily="34" charset="0"/>
                <a:ea typeface="Calibri" panose="020F0502020204030204" pitchFamily="34" charset="0"/>
                <a:cs typeface="Times New Roman" panose="02020603050405020304" pitchFamily="18" charset="0"/>
              </a:rPr>
              <a:t>Leg uit wat er in de tekst met ‘sekse-stereotypering’ bedoeld wordt.</a:t>
            </a:r>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r>
              <a:rPr lang="nl-NL" sz="1800" u="sng" dirty="0">
                <a:effectLst/>
                <a:latin typeface="Arial" panose="020B0604020202020204" pitchFamily="34" charset="0"/>
                <a:ea typeface="Calibri" panose="020F0502020204030204" pitchFamily="34" charset="0"/>
                <a:cs typeface="Times New Roman" panose="02020603050405020304" pitchFamily="18" charset="0"/>
              </a:rPr>
              <a:t>vraagstructuur</a:t>
            </a:r>
            <a:r>
              <a:rPr lang="nl-NL" sz="1800" dirty="0">
                <a:effectLst/>
                <a:latin typeface="Arial" panose="020B0604020202020204" pitchFamily="34" charset="0"/>
                <a:ea typeface="Calibri" panose="020F0502020204030204" pitchFamily="34" charset="0"/>
                <a:cs typeface="Times New Roman" panose="02020603050405020304" pitchFamily="18" charset="0"/>
              </a:rPr>
              <a:t>: leg uit + betekenis begrip</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r>
              <a:rPr lang="nl-NL" sz="1800" u="sng" dirty="0">
                <a:effectLst/>
                <a:latin typeface="Arial" panose="020B0604020202020204" pitchFamily="34" charset="0"/>
                <a:ea typeface="Calibri" panose="020F0502020204030204" pitchFamily="34" charset="0"/>
                <a:cs typeface="Times New Roman" panose="02020603050405020304" pitchFamily="18" charset="0"/>
              </a:rPr>
              <a:t>antwoordstructuur</a:t>
            </a:r>
            <a:r>
              <a:rPr lang="nl-NL" sz="1800" dirty="0">
                <a:effectLst/>
                <a:latin typeface="Arial" panose="020B0604020202020204" pitchFamily="34" charset="0"/>
                <a:ea typeface="Calibri" panose="020F0502020204030204" pitchFamily="34" charset="0"/>
                <a:cs typeface="Times New Roman" panose="02020603050405020304" pitchFamily="18" charset="0"/>
              </a:rPr>
              <a:t>: benoem uitleg + betekenis begrip</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buNone/>
              <a:tabLst>
                <a:tab pos="457200" algn="l"/>
              </a:tabLst>
            </a:pPr>
            <a:r>
              <a:rPr lang="nl-NL" sz="1800" i="1" dirty="0">
                <a:effectLst/>
                <a:latin typeface="Arial" panose="020B0604020202020204" pitchFamily="34" charset="0"/>
                <a:ea typeface="Calibri" panose="020F0502020204030204" pitchFamily="34" charset="0"/>
                <a:cs typeface="Times New Roman" panose="02020603050405020304" pitchFamily="18" charset="0"/>
              </a:rPr>
              <a:t>(2p) Noem twee redenen uit de alinea’s 9 en 10 waarom we vernieuwingen toch mooier gaan vinden.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r>
              <a:rPr lang="nl-NL" sz="1800" u="sng" dirty="0">
                <a:effectLst/>
                <a:latin typeface="Arial" panose="020B0604020202020204" pitchFamily="34" charset="0"/>
                <a:ea typeface="Calibri" panose="020F0502020204030204" pitchFamily="34" charset="0"/>
                <a:cs typeface="Times New Roman" panose="02020603050405020304" pitchFamily="18" charset="0"/>
              </a:rPr>
              <a:t>vraagstructuur</a:t>
            </a:r>
            <a:r>
              <a:rPr lang="nl-NL" sz="1800" dirty="0">
                <a:effectLst/>
                <a:latin typeface="Arial" panose="020B0604020202020204" pitchFamily="34" charset="0"/>
                <a:ea typeface="Calibri" panose="020F0502020204030204" pitchFamily="34" charset="0"/>
                <a:cs typeface="Times New Roman" panose="02020603050405020304" pitchFamily="18" charset="0"/>
              </a:rPr>
              <a:t>: noem + 2 redenen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nl-NL" sz="1800" u="sng" dirty="0">
                <a:effectLst/>
                <a:latin typeface="Arial" panose="020B0604020202020204" pitchFamily="34" charset="0"/>
                <a:ea typeface="Calibri" panose="020F0502020204030204" pitchFamily="34" charset="0"/>
                <a:cs typeface="Times New Roman" panose="02020603050405020304" pitchFamily="18" charset="0"/>
              </a:rPr>
              <a:t>antwoordstructuur</a:t>
            </a:r>
            <a:r>
              <a:rPr lang="nl-NL" sz="1800" dirty="0">
                <a:effectLst/>
                <a:latin typeface="Arial" panose="020B0604020202020204" pitchFamily="34" charset="0"/>
                <a:ea typeface="Calibri" panose="020F0502020204030204" pitchFamily="34" charset="0"/>
                <a:cs typeface="Times New Roman" panose="02020603050405020304" pitchFamily="18" charset="0"/>
              </a:rPr>
              <a:t>: reden 1 + reden 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rtl="0">
              <a:buClr>
                <a:schemeClr val="bg1"/>
              </a:buClr>
              <a:buNone/>
            </a:pPr>
            <a:endParaRPr lang="nl-NL" dirty="0"/>
          </a:p>
        </p:txBody>
      </p:sp>
    </p:spTree>
    <p:extLst>
      <p:ext uri="{BB962C8B-B14F-4D97-AF65-F5344CB8AC3E}">
        <p14:creationId xmlns:p14="http://schemas.microsoft.com/office/powerpoint/2010/main" val="47009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D8E1B2A2-AB8D-A749-83BF-90273FBD41B5}"/>
              </a:ext>
            </a:extLst>
          </p:cNvPr>
          <p:cNvSpPr>
            <a:spLocks noGrp="1"/>
          </p:cNvSpPr>
          <p:nvPr>
            <p:ph type="title"/>
          </p:nvPr>
        </p:nvSpPr>
        <p:spPr>
          <a:xfrm>
            <a:off x="720724" y="685800"/>
            <a:ext cx="7029872" cy="1143000"/>
          </a:xfrm>
        </p:spPr>
        <p:txBody>
          <a:bodyPr rtlCol="0" anchor="t">
            <a:noAutofit/>
          </a:bodyPr>
          <a:lstStyle/>
          <a:p>
            <a:pPr rtl="0">
              <a:lnSpc>
                <a:spcPct val="100000"/>
              </a:lnSpc>
            </a:pPr>
            <a:r>
              <a:rPr lang="nl-NL" sz="4000" b="1" dirty="0">
                <a:solidFill>
                  <a:schemeClr val="bg1"/>
                </a:solidFill>
              </a:rPr>
              <a:t>Stap 3: antwoordstarter</a:t>
            </a:r>
          </a:p>
        </p:txBody>
      </p:sp>
      <p:sp>
        <p:nvSpPr>
          <p:cNvPr id="3" name="Tijdelijke aanduiding voor inhoud 2"/>
          <p:cNvSpPr>
            <a:spLocks noGrp="1"/>
          </p:cNvSpPr>
          <p:nvPr>
            <p:ph idx="1"/>
          </p:nvPr>
        </p:nvSpPr>
        <p:spPr>
          <a:xfrm>
            <a:off x="720724" y="1828800"/>
            <a:ext cx="7461919" cy="5128592"/>
          </a:xfrm>
        </p:spPr>
        <p:txBody>
          <a:bodyPr vert="horz" lIns="121899" tIns="60949" rIns="121899" bIns="60949" rtlCol="0" anchor="t">
            <a:normAutofit fontScale="77500" lnSpcReduction="20000"/>
          </a:bodyPr>
          <a:lstStyle/>
          <a:p>
            <a:pPr marL="0" indent="0" rtl="0">
              <a:buClr>
                <a:schemeClr val="bg1"/>
              </a:buClr>
              <a:buNone/>
            </a:pPr>
            <a:r>
              <a:rPr lang="nl-NL" dirty="0"/>
              <a:t>De belangrijkste! Dit stuurt je antwoord in de juiste richting. Je herhaalt eigenlijk de kern van de vraag. </a:t>
            </a:r>
          </a:p>
          <a:p>
            <a:pPr marL="0" lvl="0" indent="0">
              <a:lnSpc>
                <a:spcPct val="150000"/>
              </a:lnSpc>
              <a:buNone/>
              <a:tabLst>
                <a:tab pos="457200" algn="l"/>
              </a:tabLst>
            </a:pPr>
            <a:r>
              <a:rPr lang="nl-NL" sz="1800" dirty="0">
                <a:effectLst/>
                <a:latin typeface="Arial" panose="020B0604020202020204" pitchFamily="34" charset="0"/>
                <a:ea typeface="Calibri" panose="020F0502020204030204" pitchFamily="34" charset="0"/>
                <a:cs typeface="Times New Roman" panose="02020603050405020304" pitchFamily="18" charset="0"/>
              </a:rPr>
              <a:t>(1p) Leg uit wat er in de tekst met ‘sekse-stereotypering’ bedoeld wordt.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r>
              <a:rPr lang="nl-NL" sz="1800" u="sng" dirty="0">
                <a:effectLst/>
                <a:latin typeface="Arial" panose="020B0604020202020204" pitchFamily="34" charset="0"/>
                <a:ea typeface="Calibri" panose="020F0502020204030204" pitchFamily="34" charset="0"/>
                <a:cs typeface="Times New Roman" panose="02020603050405020304" pitchFamily="18" charset="0"/>
              </a:rPr>
              <a:t>vraagstructuur</a:t>
            </a:r>
            <a:r>
              <a:rPr lang="nl-NL" sz="1800" dirty="0">
                <a:effectLst/>
                <a:latin typeface="Arial" panose="020B0604020202020204" pitchFamily="34" charset="0"/>
                <a:ea typeface="Calibri" panose="020F0502020204030204" pitchFamily="34" charset="0"/>
                <a:cs typeface="Times New Roman" panose="02020603050405020304" pitchFamily="18" charset="0"/>
              </a:rPr>
              <a:t>: leg uit + betekenis begrip</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r>
              <a:rPr lang="nl-NL" sz="1800" u="sng" dirty="0">
                <a:effectLst/>
                <a:latin typeface="Arial" panose="020B0604020202020204" pitchFamily="34" charset="0"/>
                <a:ea typeface="Calibri" panose="020F0502020204030204" pitchFamily="34" charset="0"/>
                <a:cs typeface="Times New Roman" panose="02020603050405020304" pitchFamily="18" charset="0"/>
              </a:rPr>
              <a:t>antwoordstructuur</a:t>
            </a:r>
            <a:r>
              <a:rPr lang="nl-NL" sz="1800" dirty="0">
                <a:effectLst/>
                <a:latin typeface="Arial" panose="020B0604020202020204" pitchFamily="34" charset="0"/>
                <a:ea typeface="Calibri" panose="020F0502020204030204" pitchFamily="34" charset="0"/>
                <a:cs typeface="Times New Roman" panose="02020603050405020304" pitchFamily="18" charset="0"/>
              </a:rPr>
              <a:t>: benoem uitleg + betekenis begrip</a:t>
            </a:r>
          </a:p>
          <a:p>
            <a:pPr marL="457200">
              <a:lnSpc>
                <a:spcPct val="150000"/>
              </a:lnSpc>
            </a:pPr>
            <a:r>
              <a:rPr lang="nl-NL" sz="1800" u="sng" dirty="0">
                <a:effectLst/>
                <a:latin typeface="Arial" panose="020B0604020202020204" pitchFamily="34" charset="0"/>
                <a:ea typeface="Calibri" panose="020F0502020204030204" pitchFamily="34" charset="0"/>
                <a:cs typeface="Times New Roman" panose="02020603050405020304" pitchFamily="18" charset="0"/>
              </a:rPr>
              <a:t>antwoordstarter</a:t>
            </a:r>
            <a:r>
              <a:rPr lang="nl-NL" sz="1800" dirty="0">
                <a:effectLst/>
                <a:latin typeface="Arial" panose="020B0604020202020204" pitchFamily="34" charset="0"/>
                <a:ea typeface="Calibri" panose="020F0502020204030204" pitchFamily="34" charset="0"/>
                <a:cs typeface="Times New Roman" panose="02020603050405020304" pitchFamily="18" charset="0"/>
              </a:rPr>
              <a:t>: Het begrip sekse-stereotypering betekent dat …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buNone/>
              <a:tabLst>
                <a:tab pos="457200" algn="l"/>
              </a:tabLst>
            </a:pPr>
            <a:r>
              <a:rPr lang="nl-NL" sz="1800" i="1" dirty="0">
                <a:effectLst/>
                <a:latin typeface="Arial" panose="020B0604020202020204" pitchFamily="34" charset="0"/>
                <a:ea typeface="Calibri" panose="020F0502020204030204" pitchFamily="34" charset="0"/>
                <a:cs typeface="Times New Roman" panose="02020603050405020304" pitchFamily="18" charset="0"/>
              </a:rPr>
              <a:t>(2p) Noem twee redenen uit de alinea’s 9 en 10 waarom we vernieuwingen toch mooier gaan vinden.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r>
              <a:rPr lang="nl-NL" sz="1800" u="sng" dirty="0">
                <a:effectLst/>
                <a:latin typeface="Arial" panose="020B0604020202020204" pitchFamily="34" charset="0"/>
                <a:ea typeface="Calibri" panose="020F0502020204030204" pitchFamily="34" charset="0"/>
                <a:cs typeface="Times New Roman" panose="02020603050405020304" pitchFamily="18" charset="0"/>
              </a:rPr>
              <a:t>vraagstructuur</a:t>
            </a:r>
            <a:r>
              <a:rPr lang="nl-NL" sz="1800" dirty="0">
                <a:effectLst/>
                <a:latin typeface="Arial" panose="020B0604020202020204" pitchFamily="34" charset="0"/>
                <a:ea typeface="Calibri" panose="020F0502020204030204" pitchFamily="34" charset="0"/>
                <a:cs typeface="Times New Roman" panose="02020603050405020304" pitchFamily="18" charset="0"/>
              </a:rPr>
              <a:t>: noem + 2 redenen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nl-NL" sz="1800" u="sng" dirty="0">
                <a:effectLst/>
                <a:latin typeface="Arial" panose="020B0604020202020204" pitchFamily="34" charset="0"/>
                <a:ea typeface="Calibri" panose="020F0502020204030204" pitchFamily="34" charset="0"/>
                <a:cs typeface="Times New Roman" panose="02020603050405020304" pitchFamily="18" charset="0"/>
              </a:rPr>
              <a:t>antwoordstructuur</a:t>
            </a:r>
            <a:r>
              <a:rPr lang="nl-NL" sz="1800" dirty="0">
                <a:effectLst/>
                <a:latin typeface="Arial" panose="020B0604020202020204" pitchFamily="34" charset="0"/>
                <a:ea typeface="Calibri" panose="020F0502020204030204" pitchFamily="34" charset="0"/>
                <a:cs typeface="Times New Roman" panose="02020603050405020304" pitchFamily="18" charset="0"/>
              </a:rPr>
              <a:t>: reden 1 + reden 2</a:t>
            </a:r>
          </a:p>
          <a:p>
            <a:pPr marL="457200">
              <a:lnSpc>
                <a:spcPct val="150000"/>
              </a:lnSpc>
              <a:spcAft>
                <a:spcPts val="800"/>
              </a:spcAft>
            </a:pPr>
            <a:r>
              <a:rPr lang="nl-NL" sz="1800" u="sng" dirty="0">
                <a:effectLst/>
                <a:latin typeface="Arial" panose="020B0604020202020204" pitchFamily="34" charset="0"/>
                <a:ea typeface="Calibri" panose="020F0502020204030204" pitchFamily="34" charset="0"/>
                <a:cs typeface="Times New Roman" panose="02020603050405020304" pitchFamily="18" charset="0"/>
              </a:rPr>
              <a:t>antwoordstarter</a:t>
            </a:r>
            <a:r>
              <a:rPr lang="nl-NL" sz="1800" dirty="0">
                <a:effectLst/>
                <a:latin typeface="Arial" panose="020B0604020202020204" pitchFamily="34" charset="0"/>
                <a:ea typeface="Calibri" panose="020F0502020204030204" pitchFamily="34" charset="0"/>
                <a:cs typeface="Times New Roman" panose="02020603050405020304" pitchFamily="18" charset="0"/>
              </a:rPr>
              <a:t>: De eerste reden is …, de tweede reden is… </a:t>
            </a:r>
            <a:endParaRPr lang="nl-NL" dirty="0"/>
          </a:p>
        </p:txBody>
      </p:sp>
    </p:spTree>
    <p:extLst>
      <p:ext uri="{BB962C8B-B14F-4D97-AF65-F5344CB8AC3E}">
        <p14:creationId xmlns:p14="http://schemas.microsoft.com/office/powerpoint/2010/main" val="247390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e voor een open dag in de klas">
  <a:themeElements>
    <a:clrScheme name="Custom 14">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ffice_47411237_TF00677232_Win32" id="{8672B5F2-2972-4A42-AF5E-869D793C491D}" vid="{65A09350-D149-4BE7-93F8-85CB472DAAD7}"/>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9DED2-7065-407C-BB58-BE430B9CE57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821F24C-180F-49A0-B2F6-EF47009CB8A4}">
  <ds:schemaRefs>
    <ds:schemaRef ds:uri="http://schemas.microsoft.com/sharepoint/v3/contenttype/forms"/>
  </ds:schemaRefs>
</ds:datastoreItem>
</file>

<file path=customXml/itemProps3.xml><?xml version="1.0" encoding="utf-8"?>
<ds:datastoreItem xmlns:ds="http://schemas.openxmlformats.org/officeDocument/2006/customXml" ds:itemID="{EAD028AE-289C-417E-80B6-3EEF5A68A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Terug op schoolavond</Template>
  <TotalTime>96</TotalTime>
  <Words>1090</Words>
  <Application>Microsoft Office PowerPoint</Application>
  <PresentationFormat>Aangepast</PresentationFormat>
  <Paragraphs>115</Paragraphs>
  <Slides>17</Slides>
  <Notes>17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Calibri</vt:lpstr>
      <vt:lpstr>Century Gothic</vt:lpstr>
      <vt:lpstr>Courier New</vt:lpstr>
      <vt:lpstr>Quire Sans</vt:lpstr>
      <vt:lpstr>Sagona Book</vt:lpstr>
      <vt:lpstr>Presentatie voor een open dag in de klas</vt:lpstr>
      <vt:lpstr>Examen-training</vt:lpstr>
      <vt:lpstr>Wat gaan we doen?</vt:lpstr>
      <vt:lpstr>Centraal examen NE</vt:lpstr>
      <vt:lpstr>Leren voor het examen</vt:lpstr>
      <vt:lpstr>Vragen beantwoorden</vt:lpstr>
      <vt:lpstr>Een antwoord opbouwen</vt:lpstr>
      <vt:lpstr>Stap 1: vraagstructuur</vt:lpstr>
      <vt:lpstr>Stap 2: antwoordstructuur</vt:lpstr>
      <vt:lpstr>Stap 3: antwoordstarter</vt:lpstr>
      <vt:lpstr>Meerkeuze en open </vt:lpstr>
      <vt:lpstr>Citeervragen</vt:lpstr>
      <vt:lpstr>Maximaal aantal woorden</vt:lpstr>
      <vt:lpstr>Verrassende vragen</vt:lpstr>
      <vt:lpstr>Oefenen</vt:lpstr>
      <vt:lpstr>Oefenen</vt:lpstr>
      <vt:lpstr>Oefenen</vt:lpstr>
      <vt:lpstr>Oefenen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Examen-training</dc:title>
  <dc:creator>Marjolein Hoogendoorn</dc:creator>
  <cp:lastModifiedBy>Marjolein Hoogendoorn</cp:lastModifiedBy>
  <cp:revision>1</cp:revision>
  <dcterms:created xsi:type="dcterms:W3CDTF">2023-02-14T08:37:48Z</dcterms:created>
  <dcterms:modified xsi:type="dcterms:W3CDTF">2023-03-05T15:32:22Z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